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fntdata" ContentType="application/x-fontdata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slides/slide19.xml" ContentType="application/vnd.openxmlformats-officedocument.presentationml.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slides/slide20.xml" ContentType="application/vnd.openxmlformats-officedocument.presentationml.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embedTrueTypeFonts="1">
  <p:sldMasterIdLst>
    <p:sldMasterId id="2147483685" r:id="rId1"/>
  </p:sldMasterIdLst>
  <p:notesMasterIdLst>
    <p:notesMasterId r:id="rId2"/>
  </p:notesMasterIdLst>
  <p:sldIdLst>
    <p:sldId id="326" r:id="rId3"/>
    <p:sldId id="327" r:id="rId4"/>
    <p:sldId id="328" r:id="rId5"/>
    <p:sldId id="329" r:id="rId6"/>
    <p:sldId id="330" r:id="rId7"/>
    <p:sldId id="331" r:id="rId8"/>
    <p:sldId id="332" r:id="rId9"/>
    <p:sldId id="333" r:id="rId10"/>
    <p:sldId id="334" r:id="rId11"/>
    <p:sldId id="335" r:id="rId12"/>
    <p:sldId id="337" r:id="rId13"/>
    <p:sldId id="338" r:id="rId14"/>
    <p:sldId id="339" r:id="rId15"/>
    <p:sldId id="340" r:id="rId16"/>
    <p:sldId id="341" r:id="rId17"/>
    <p:sldId id="342" r:id="rId18"/>
    <p:sldId id="343" r:id="rId19"/>
    <p:sldId id="344" r:id="rId20"/>
    <p:sldId id="345" r:id="rId21"/>
    <p:sldId id="346" r:id="rId22"/>
  </p:sldIdLst>
  <p:sldSz type="screen16x9" cy="6858000" cx="12192000"/>
  <p:notesSz cx="6858000" cy="9144000"/>
  <p:embeddedFontLst>
    <p:embeddedFont>
      <p:font typeface="思源黑体 Regular" panose="020B0500000000000000" charset="-122"/>
      <p:regular r:id="rId23"/>
    </p:embeddedFont>
    <p:embeddedFont>
      <p:font typeface="庞门正道标题体3.0" panose="02010600030101010101" charset="-122"/>
      <p:regular r:id="rId24"/>
    </p:embeddedFont>
    <p:embeddedFont>
      <p:font typeface="等线" panose="02010600030101010101" charset="-122"/>
      <p:regular r:id="rId25"/>
    </p:embeddedFont>
  </p:embeddedFontLst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011B7D"/>
    <a:srgbClr val="2E76FF"/>
    <a:srgbClr val="DCFFFF"/>
    <a:srgbClr val="2864FF"/>
    <a:srgbClr val="1E4F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>
    <p:restoredLeft sz="1190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8" y="114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tableStyles" Target="tableStyles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/Relationships>
</file>

<file path=ppt/charts/_rels/chart1.xml.rels><?xml version="1.0" encoding="UTF-8" standalone="yes"?>
<Relationships xmlns="http://schemas.openxmlformats.org/package/2006/relationships"><Relationship Id="rId1" Type="http://schemas.openxmlformats.org/officeDocument/2006/relationships/package" Target="../embeddings/Microsoft_Office_Excel_2007_Workbook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_rels/chart2.xml.rels><?xml version="1.0" encoding="UTF-8" standalone="yes"?>
<Relationships xmlns="http://schemas.openxmlformats.org/package/2006/relationships"><Relationship Id="rId1" Type="http://schemas.openxmlformats.org/officeDocument/2006/relationships/package" Target="../embeddings/Microsoft_Office_Excel_2007_Workbook2.xlsx"/><Relationship Id="rId2" Type="http://schemas.microsoft.com/office/2011/relationships/chartStyle" Target="style2.xml"/><Relationship Id="rId3" Type="http://schemas.microsoft.com/office/2011/relationships/chartColorStyle" Target="colors2.xml"/></Relationships>
</file>

<file path=ppt/charts/_rels/chart3.xml.rels><?xml version="1.0" encoding="UTF-8" standalone="yes"?>
<Relationships xmlns="http://schemas.openxmlformats.org/package/2006/relationships"><Relationship Id="rId1" Type="http://schemas.openxmlformats.org/officeDocument/2006/relationships/package" Target="../embeddings/Microsoft_Office_Excel_2007_Workbook3.xlsx"/><Relationship Id="rId2" Type="http://schemas.microsoft.com/office/2011/relationships/chartStyle" Target="style3.xml"/><Relationship Id="rId3" Type="http://schemas.microsoft.com/office/2011/relationships/chartColorStyle" Target="colors3.xml"/></Relationships>
</file>

<file path=ppt/charts/_rels/chart4.xml.rels><?xml version="1.0" encoding="UTF-8" standalone="yes"?>
<Relationships xmlns="http://schemas.openxmlformats.org/package/2006/relationships"><Relationship Id="rId1" Type="http://schemas.openxmlformats.org/officeDocument/2006/relationships/package" Target="../embeddings/Microsoft_Office_Excel_2007_Workbook4.xlsx"/><Relationship Id="rId2" Type="http://schemas.microsoft.com/office/2011/relationships/chartStyle" Target="style4.xml"/><Relationship Id="rId3" Type="http://schemas.microsoft.com/office/2011/relationships/chartColorStyle" Target="colors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776963192"/>
        <c:axId val="776965160"/>
      </c:lineChart>
      <c:catAx>
        <c:axId val="776963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776965160"/>
        <c:crosses val="autoZero"/>
        <c:auto val="1"/>
        <c:lblAlgn val="ctr"/>
        <c:lblOffset val="100"/>
        <c:noMultiLvlLbl val="0"/>
      </c:catAx>
      <c:valAx>
        <c:axId val="776965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776963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04953440"/>
        <c:axId val="1204952456"/>
      </c:barChart>
      <c:catAx>
        <c:axId val="1204953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cs"/>
                <a:sym typeface="Arial" panose="020B0604020202020204" pitchFamily="34" charset="0"/>
              </a:defRPr>
            </a:pPr>
          </a:p>
        </c:txPr>
        <c:crossAx val="1204952456"/>
        <c:crosses val="autoZero"/>
        <c:auto val="1"/>
        <c:lblAlgn val="ctr"/>
        <c:lblOffset val="100"/>
        <c:noMultiLvlLbl val="0"/>
      </c:catAx>
      <c:valAx>
        <c:axId val="12049524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cs"/>
                <a:sym typeface="Arial" panose="020B0604020202020204" pitchFamily="34" charset="0"/>
              </a:defRPr>
            </a:pPr>
          </a:p>
        </c:txPr>
        <c:crossAx val="1204953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Arial" panose="020B0604020202020204" pitchFamily="34" charset="0"/>
          <a:ea typeface="汉仪旗黑-60S" panose="00020600040101010101" pitchFamily="18" charset="-122"/>
          <a:sym typeface="Arial" panose="020B0604020202020204" pitchFamily="34" charset="0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汉仪旗黑-60S" panose="00020600040101010101" pitchFamily="18" charset="-122"/>
                    <a:cs typeface="+mn-cs"/>
                    <a:sym typeface="Arial" panose="020B0604020202020204" pitchFamily="34" charset="0"/>
                  </a:defRPr>
                </a:pPr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9642856016575"/>
          <c:y val="0.879280240015864"/>
          <c:w val="0.460714161823279"/>
          <c:h val="0.046225683937737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cs typeface="+mn-cs"/>
              <a:sym typeface="Arial" panose="020B0604020202020204" pitchFamily="34" charset="0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Arial" panose="020B0604020202020204" pitchFamily="34" charset="0"/>
          <a:ea typeface="汉仪旗黑-60S" panose="00020600040101010101" pitchFamily="18" charset="-122"/>
          <a:sym typeface="Arial" panose="020B0604020202020204" pitchFamily="34" charset="0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19742088"/>
        <c:axId val="919740448"/>
      </c:barChart>
      <c:catAx>
        <c:axId val="9197420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19740448"/>
        <c:crosses val="autoZero"/>
        <c:auto val="1"/>
        <c:lblAlgn val="ctr"/>
        <c:lblOffset val="100"/>
        <c:noMultiLvlLbl val="0"/>
      </c:catAx>
      <c:valAx>
        <c:axId val="9197404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19742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3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944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13DD3949-361B-43DA-92EB-9BDA2B2E0AA3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945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946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947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948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13.xml.rels><?xml version="1.0" encoding="UTF-8" standalone="yes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14.xml.rels><?xml version="1.0" encoding="UTF-8" standalone="yes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15.xml.rels><?xml version="1.0" encoding="UTF-8" standalone="yes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</file>

<file path=ppt/notesSlides/_rels/notesSlide16.xml.rels><?xml version="1.0" encoding="UTF-8" standalone="yes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</file>

<file path=ppt/notesSlides/_rels/notesSlide17.xml.rels><?xml version="1.0" encoding="UTF-8" standalone="yes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</file>

<file path=ppt/notesSlides/_rels/notesSlide18.xml.rels><?xml version="1.0" encoding="UTF-8" standalone="yes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</file>

<file path=ppt/notesSlides/_rels/notesSlide19.xml.rels><?xml version="1.0" encoding="UTF-8" standalone="yes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20.xml.rels><?xml version="1.0" encoding="UTF-8" standalone="yes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0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01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5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6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6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3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7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7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6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9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98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3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1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1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3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3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3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5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5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7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7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7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2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9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9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7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92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92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1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18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0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94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94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2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26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7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3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3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9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91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5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0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0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3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1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1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2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2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7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3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3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DA147909-14B4-4CD4-B677-556811C25C1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85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  <a:endParaRPr altLang="en-US" lang="zh-CN"/>
          </a:p>
        </p:txBody>
      </p:sp>
      <p:sp>
        <p:nvSpPr>
          <p:cNvPr id="104858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5BD17F0-EF5B-4145-A156-8440573C6280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8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DE3D078-5CBD-4BF0-9168-9E0F92C5452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D17F0-EF5B-4145-A156-8440573C6280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3D078-5CBD-4BF0-9168-9E0F92C54522}" type="slidenum">
              <a:rPr altLang="en-US" lang="zh-CN" smtClean="0"/>
            </a:fld>
            <a:endParaRPr altLang="en-US" lang="zh-CN"/>
          </a:p>
        </p:txBody>
      </p:sp>
      <p:grpSp>
        <p:nvGrpSpPr>
          <p:cNvPr id="13" name="组合 6"/>
          <p:cNvGrpSpPr/>
          <p:nvPr userDrawn="1"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grpSp>
          <p:nvGrpSpPr>
            <p:cNvPr id="14" name="组合 7"/>
            <p:cNvGrpSpPr/>
            <p:nvPr/>
          </p:nvGrpSpPr>
          <p:grpSpPr>
            <a:xfrm>
              <a:off x="0" y="-1"/>
              <a:ext cx="12192000" cy="6858001"/>
              <a:chOff x="0" y="-1"/>
              <a:chExt cx="12192000" cy="6858001"/>
            </a:xfrm>
          </p:grpSpPr>
          <p:pic>
            <p:nvPicPr>
              <p:cNvPr id="2097152" name="图片 11"/>
              <p:cNvPicPr>
                <a:picLocks noChangeAspect="1"/>
              </p:cNvPicPr>
              <p:nvPr/>
            </p:nvPicPr>
            <p:blipFill rotWithShape="1">
              <a:blip xmlns:r="http://schemas.openxmlformats.org/officeDocument/2006/relationships" r:embed="rId2"/>
              <a:srcRect l="1687" t="9844" r="7803" b="13217"/>
              <a:stretch>
                <a:fillRect/>
              </a:stretch>
            </p:blipFill>
            <p:spPr>
              <a:xfrm>
                <a:off x="0" y="-1"/>
                <a:ext cx="12192000" cy="6858001"/>
              </a:xfrm>
              <a:prstGeom prst="rect"/>
            </p:spPr>
          </p:pic>
          <p:sp>
            <p:nvSpPr>
              <p:cNvPr id="1048581" name="矩形 12"/>
              <p:cNvSpPr/>
              <p:nvPr/>
            </p:nvSpPr>
            <p:spPr>
              <a:xfrm>
                <a:off x="50800" y="45000"/>
                <a:ext cx="12090400" cy="6768000"/>
              </a:xfrm>
              <a:prstGeom prst="rect"/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p>
                <a:pPr algn="ctr"/>
                <a:endParaRPr altLang="en-US" b="1" dirty="0" lang="zh-CN"/>
              </a:p>
            </p:txBody>
          </p:sp>
        </p:grpSp>
        <p:grpSp>
          <p:nvGrpSpPr>
            <p:cNvPr id="15" name="组合 8"/>
            <p:cNvGrpSpPr/>
            <p:nvPr/>
          </p:nvGrpSpPr>
          <p:grpSpPr>
            <a:xfrm>
              <a:off x="220206" y="231437"/>
              <a:ext cx="605294" cy="605294"/>
              <a:chOff x="2671306" y="4877333"/>
              <a:chExt cx="340898" cy="340898"/>
            </a:xfrm>
          </p:grpSpPr>
          <p:sp>
            <p:nvSpPr>
              <p:cNvPr id="1048582" name="椭圆 9"/>
              <p:cNvSpPr/>
              <p:nvPr/>
            </p:nvSpPr>
            <p:spPr>
              <a:xfrm>
                <a:off x="2671306" y="4877333"/>
                <a:ext cx="340898" cy="340898"/>
              </a:xfrm>
              <a:prstGeom prst="ellipse"/>
              <a:solidFill>
                <a:srgbClr val="011B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p>
                <a:pPr algn="ctr"/>
                <a:endParaRPr altLang="en-US" dirty="0" lang="zh-CN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48583" name="search-for-user-interface-symbol_47748"/>
              <p:cNvSpPr>
                <a:spLocks noChangeAspect="1"/>
              </p:cNvSpPr>
              <p:nvPr/>
            </p:nvSpPr>
            <p:spPr bwMode="auto">
              <a:xfrm>
                <a:off x="2752979" y="4948730"/>
                <a:ext cx="177554" cy="205591"/>
              </a:xfrm>
              <a:custGeom>
                <a:avLst/>
                <a:gdLst>
                  <a:gd name="T0" fmla="*/ 6017 w 11054"/>
                  <a:gd name="T1" fmla="*/ 11184 h 12800"/>
                  <a:gd name="T2" fmla="*/ 9438 w 11054"/>
                  <a:gd name="T3" fmla="*/ 7763 h 12800"/>
                  <a:gd name="T4" fmla="*/ 8436 w 11054"/>
                  <a:gd name="T5" fmla="*/ 12800 h 12800"/>
                  <a:gd name="T6" fmla="*/ 7092 w 11054"/>
                  <a:gd name="T7" fmla="*/ 9625 h 12800"/>
                  <a:gd name="T8" fmla="*/ 8993 w 11054"/>
                  <a:gd name="T9" fmla="*/ 11526 h 12800"/>
                  <a:gd name="T10" fmla="*/ 8436 w 11054"/>
                  <a:gd name="T11" fmla="*/ 8727 h 12800"/>
                  <a:gd name="T12" fmla="*/ 8436 w 11054"/>
                  <a:gd name="T13" fmla="*/ 10473 h 12800"/>
                  <a:gd name="T14" fmla="*/ 8145 w 11054"/>
                  <a:gd name="T15" fmla="*/ 9309 h 12800"/>
                  <a:gd name="T16" fmla="*/ 8727 w 11054"/>
                  <a:gd name="T17" fmla="*/ 9309 h 12800"/>
                  <a:gd name="T18" fmla="*/ 9018 w 11054"/>
                  <a:gd name="T19" fmla="*/ 9891 h 12800"/>
                  <a:gd name="T20" fmla="*/ 9018 w 11054"/>
                  <a:gd name="T21" fmla="*/ 10473 h 12800"/>
                  <a:gd name="T22" fmla="*/ 6691 w 11054"/>
                  <a:gd name="T23" fmla="*/ 7564 h 12800"/>
                  <a:gd name="T24" fmla="*/ 5236 w 11054"/>
                  <a:gd name="T25" fmla="*/ 7855 h 12800"/>
                  <a:gd name="T26" fmla="*/ 4945 w 11054"/>
                  <a:gd name="T27" fmla="*/ 9309 h 12800"/>
                  <a:gd name="T28" fmla="*/ 4654 w 11054"/>
                  <a:gd name="T29" fmla="*/ 7855 h 12800"/>
                  <a:gd name="T30" fmla="*/ 3200 w 11054"/>
                  <a:gd name="T31" fmla="*/ 7564 h 12800"/>
                  <a:gd name="T32" fmla="*/ 4654 w 11054"/>
                  <a:gd name="T33" fmla="*/ 7273 h 12800"/>
                  <a:gd name="T34" fmla="*/ 3491 w 11054"/>
                  <a:gd name="T35" fmla="*/ 6691 h 12800"/>
                  <a:gd name="T36" fmla="*/ 3491 w 11054"/>
                  <a:gd name="T37" fmla="*/ 6109 h 12800"/>
                  <a:gd name="T38" fmla="*/ 3283 w 11054"/>
                  <a:gd name="T39" fmla="*/ 5127 h 12800"/>
                  <a:gd name="T40" fmla="*/ 3677 w 11054"/>
                  <a:gd name="T41" fmla="*/ 4730 h 12800"/>
                  <a:gd name="T42" fmla="*/ 5089 w 11054"/>
                  <a:gd name="T43" fmla="*/ 5861 h 12800"/>
                  <a:gd name="T44" fmla="*/ 6605 w 11054"/>
                  <a:gd name="T45" fmla="*/ 4741 h 12800"/>
                  <a:gd name="T46" fmla="*/ 5632 w 11054"/>
                  <a:gd name="T47" fmla="*/ 6109 h 12800"/>
                  <a:gd name="T48" fmla="*/ 6691 w 11054"/>
                  <a:gd name="T49" fmla="*/ 6400 h 12800"/>
                  <a:gd name="T50" fmla="*/ 5236 w 11054"/>
                  <a:gd name="T51" fmla="*/ 6691 h 12800"/>
                  <a:gd name="T52" fmla="*/ 6400 w 11054"/>
                  <a:gd name="T53" fmla="*/ 7273 h 12800"/>
                  <a:gd name="T54" fmla="*/ 8727 w 11054"/>
                  <a:gd name="T55" fmla="*/ 6400 h 12800"/>
                  <a:gd name="T56" fmla="*/ 8145 w 11054"/>
                  <a:gd name="T57" fmla="*/ 2327 h 12800"/>
                  <a:gd name="T58" fmla="*/ 6691 w 11054"/>
                  <a:gd name="T59" fmla="*/ 3491 h 12800"/>
                  <a:gd name="T60" fmla="*/ 2036 w 11054"/>
                  <a:gd name="T61" fmla="*/ 2327 h 12800"/>
                  <a:gd name="T62" fmla="*/ 1163 w 11054"/>
                  <a:gd name="T63" fmla="*/ 2909 h 12800"/>
                  <a:gd name="T64" fmla="*/ 1745 w 11054"/>
                  <a:gd name="T65" fmla="*/ 11636 h 12800"/>
                  <a:gd name="T66" fmla="*/ 5236 w 11054"/>
                  <a:gd name="T67" fmla="*/ 12218 h 12800"/>
                  <a:gd name="T68" fmla="*/ 1163 w 11054"/>
                  <a:gd name="T69" fmla="*/ 12800 h 12800"/>
                  <a:gd name="T70" fmla="*/ 0 w 11054"/>
                  <a:gd name="T71" fmla="*/ 2327 h 12800"/>
                  <a:gd name="T72" fmla="*/ 2036 w 11054"/>
                  <a:gd name="T73" fmla="*/ 1164 h 12800"/>
                  <a:gd name="T74" fmla="*/ 6691 w 11054"/>
                  <a:gd name="T75" fmla="*/ 0 h 12800"/>
                  <a:gd name="T76" fmla="*/ 8727 w 11054"/>
                  <a:gd name="T77" fmla="*/ 1164 h 12800"/>
                  <a:gd name="T78" fmla="*/ 9891 w 11054"/>
                  <a:gd name="T79" fmla="*/ 6400 h 12800"/>
                  <a:gd name="T80" fmla="*/ 6691 w 11054"/>
                  <a:gd name="T81" fmla="*/ 1455 h 12800"/>
                  <a:gd name="T82" fmla="*/ 3491 w 11054"/>
                  <a:gd name="T83" fmla="*/ 1164 h 12800"/>
                  <a:gd name="T84" fmla="*/ 3200 w 11054"/>
                  <a:gd name="T85" fmla="*/ 2036 h 12800"/>
                  <a:gd name="T86" fmla="*/ 6400 w 11054"/>
                  <a:gd name="T87" fmla="*/ 2327 h 12800"/>
                  <a:gd name="T88" fmla="*/ 6691 w 11054"/>
                  <a:gd name="T89" fmla="*/ 1455 h 12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1054" h="12800">
                    <a:moveTo>
                      <a:pt x="8436" y="12800"/>
                    </a:moveTo>
                    <a:cubicBezTo>
                      <a:pt x="7377" y="12800"/>
                      <a:pt x="6422" y="12162"/>
                      <a:pt x="6017" y="11184"/>
                    </a:cubicBezTo>
                    <a:cubicBezTo>
                      <a:pt x="5612" y="10205"/>
                      <a:pt x="5836" y="9079"/>
                      <a:pt x="6585" y="8331"/>
                    </a:cubicBezTo>
                    <a:cubicBezTo>
                      <a:pt x="7334" y="7582"/>
                      <a:pt x="8460" y="7358"/>
                      <a:pt x="9438" y="7763"/>
                    </a:cubicBezTo>
                    <a:cubicBezTo>
                      <a:pt x="10416" y="8168"/>
                      <a:pt x="11054" y="9123"/>
                      <a:pt x="11054" y="10182"/>
                    </a:cubicBezTo>
                    <a:cubicBezTo>
                      <a:pt x="11054" y="11628"/>
                      <a:pt x="9882" y="12800"/>
                      <a:pt x="8436" y="12800"/>
                    </a:cubicBezTo>
                    <a:close/>
                    <a:moveTo>
                      <a:pt x="8436" y="8727"/>
                    </a:moveTo>
                    <a:cubicBezTo>
                      <a:pt x="7848" y="8727"/>
                      <a:pt x="7317" y="9082"/>
                      <a:pt x="7092" y="9625"/>
                    </a:cubicBezTo>
                    <a:cubicBezTo>
                      <a:pt x="6867" y="10169"/>
                      <a:pt x="6992" y="10794"/>
                      <a:pt x="7408" y="11210"/>
                    </a:cubicBezTo>
                    <a:cubicBezTo>
                      <a:pt x="7824" y="11626"/>
                      <a:pt x="8449" y="11751"/>
                      <a:pt x="8993" y="11526"/>
                    </a:cubicBezTo>
                    <a:cubicBezTo>
                      <a:pt x="9536" y="11301"/>
                      <a:pt x="9891" y="10770"/>
                      <a:pt x="9891" y="10182"/>
                    </a:cubicBezTo>
                    <a:cubicBezTo>
                      <a:pt x="9891" y="9378"/>
                      <a:pt x="9239" y="8727"/>
                      <a:pt x="8436" y="8727"/>
                    </a:cubicBezTo>
                    <a:close/>
                    <a:moveTo>
                      <a:pt x="9018" y="10473"/>
                    </a:moveTo>
                    <a:lnTo>
                      <a:pt x="8436" y="10473"/>
                    </a:lnTo>
                    <a:cubicBezTo>
                      <a:pt x="8275" y="10473"/>
                      <a:pt x="8145" y="10342"/>
                      <a:pt x="8145" y="10182"/>
                    </a:cubicBezTo>
                    <a:lnTo>
                      <a:pt x="8145" y="9309"/>
                    </a:lnTo>
                    <a:cubicBezTo>
                      <a:pt x="8145" y="9148"/>
                      <a:pt x="8275" y="9018"/>
                      <a:pt x="8436" y="9018"/>
                    </a:cubicBezTo>
                    <a:cubicBezTo>
                      <a:pt x="8597" y="9018"/>
                      <a:pt x="8727" y="9148"/>
                      <a:pt x="8727" y="9309"/>
                    </a:cubicBezTo>
                    <a:lnTo>
                      <a:pt x="8727" y="9891"/>
                    </a:lnTo>
                    <a:lnTo>
                      <a:pt x="9018" y="9891"/>
                    </a:lnTo>
                    <a:cubicBezTo>
                      <a:pt x="9179" y="9891"/>
                      <a:pt x="9309" y="10021"/>
                      <a:pt x="9309" y="10182"/>
                    </a:cubicBezTo>
                    <a:cubicBezTo>
                      <a:pt x="9309" y="10342"/>
                      <a:pt x="9179" y="10473"/>
                      <a:pt x="9018" y="10473"/>
                    </a:cubicBezTo>
                    <a:close/>
                    <a:moveTo>
                      <a:pt x="6400" y="7273"/>
                    </a:moveTo>
                    <a:cubicBezTo>
                      <a:pt x="6560" y="7273"/>
                      <a:pt x="6691" y="7403"/>
                      <a:pt x="6691" y="7564"/>
                    </a:cubicBezTo>
                    <a:cubicBezTo>
                      <a:pt x="6691" y="7724"/>
                      <a:pt x="6560" y="7855"/>
                      <a:pt x="6400" y="7855"/>
                    </a:cubicBezTo>
                    <a:lnTo>
                      <a:pt x="5236" y="7855"/>
                    </a:lnTo>
                    <a:lnTo>
                      <a:pt x="5236" y="9018"/>
                    </a:lnTo>
                    <a:cubicBezTo>
                      <a:pt x="5236" y="9179"/>
                      <a:pt x="5106" y="9309"/>
                      <a:pt x="4945" y="9309"/>
                    </a:cubicBezTo>
                    <a:cubicBezTo>
                      <a:pt x="4785" y="9309"/>
                      <a:pt x="4654" y="9179"/>
                      <a:pt x="4654" y="9018"/>
                    </a:cubicBezTo>
                    <a:lnTo>
                      <a:pt x="4654" y="7855"/>
                    </a:lnTo>
                    <a:lnTo>
                      <a:pt x="3491" y="7855"/>
                    </a:lnTo>
                    <a:cubicBezTo>
                      <a:pt x="3330" y="7855"/>
                      <a:pt x="3200" y="7724"/>
                      <a:pt x="3200" y="7564"/>
                    </a:cubicBezTo>
                    <a:cubicBezTo>
                      <a:pt x="3200" y="7403"/>
                      <a:pt x="3330" y="7273"/>
                      <a:pt x="3491" y="7273"/>
                    </a:cubicBezTo>
                    <a:lnTo>
                      <a:pt x="4654" y="7273"/>
                    </a:lnTo>
                    <a:lnTo>
                      <a:pt x="4654" y="6691"/>
                    </a:lnTo>
                    <a:lnTo>
                      <a:pt x="3491" y="6691"/>
                    </a:lnTo>
                    <a:cubicBezTo>
                      <a:pt x="3330" y="6691"/>
                      <a:pt x="3200" y="6561"/>
                      <a:pt x="3200" y="6400"/>
                    </a:cubicBezTo>
                    <a:cubicBezTo>
                      <a:pt x="3200" y="6239"/>
                      <a:pt x="3330" y="6109"/>
                      <a:pt x="3491" y="6109"/>
                    </a:cubicBezTo>
                    <a:lnTo>
                      <a:pt x="4260" y="6109"/>
                    </a:lnTo>
                    <a:lnTo>
                      <a:pt x="3283" y="5127"/>
                    </a:lnTo>
                    <a:cubicBezTo>
                      <a:pt x="3174" y="5017"/>
                      <a:pt x="3174" y="4840"/>
                      <a:pt x="3283" y="4730"/>
                    </a:cubicBezTo>
                    <a:cubicBezTo>
                      <a:pt x="3391" y="4620"/>
                      <a:pt x="3569" y="4620"/>
                      <a:pt x="3677" y="4730"/>
                    </a:cubicBezTo>
                    <a:lnTo>
                      <a:pt x="4803" y="5861"/>
                    </a:lnTo>
                    <a:cubicBezTo>
                      <a:pt x="4890" y="5803"/>
                      <a:pt x="5003" y="5803"/>
                      <a:pt x="5089" y="5861"/>
                    </a:cubicBezTo>
                    <a:lnTo>
                      <a:pt x="6213" y="4738"/>
                    </a:lnTo>
                    <a:cubicBezTo>
                      <a:pt x="6323" y="4631"/>
                      <a:pt x="6497" y="4633"/>
                      <a:pt x="6605" y="4741"/>
                    </a:cubicBezTo>
                    <a:cubicBezTo>
                      <a:pt x="6713" y="4849"/>
                      <a:pt x="6714" y="5023"/>
                      <a:pt x="6608" y="5133"/>
                    </a:cubicBezTo>
                    <a:lnTo>
                      <a:pt x="5632" y="6109"/>
                    </a:lnTo>
                    <a:lnTo>
                      <a:pt x="6400" y="6109"/>
                    </a:lnTo>
                    <a:cubicBezTo>
                      <a:pt x="6560" y="6109"/>
                      <a:pt x="6691" y="6239"/>
                      <a:pt x="6691" y="6400"/>
                    </a:cubicBezTo>
                    <a:cubicBezTo>
                      <a:pt x="6691" y="6561"/>
                      <a:pt x="6560" y="6691"/>
                      <a:pt x="6400" y="6691"/>
                    </a:cubicBezTo>
                    <a:lnTo>
                      <a:pt x="5236" y="6691"/>
                    </a:lnTo>
                    <a:lnTo>
                      <a:pt x="5236" y="7273"/>
                    </a:lnTo>
                    <a:lnTo>
                      <a:pt x="6400" y="7273"/>
                    </a:lnTo>
                    <a:close/>
                    <a:moveTo>
                      <a:pt x="9309" y="6982"/>
                    </a:moveTo>
                    <a:cubicBezTo>
                      <a:pt x="8987" y="6982"/>
                      <a:pt x="8727" y="6721"/>
                      <a:pt x="8727" y="6400"/>
                    </a:cubicBezTo>
                    <a:lnTo>
                      <a:pt x="8727" y="2909"/>
                    </a:lnTo>
                    <a:cubicBezTo>
                      <a:pt x="8727" y="2588"/>
                      <a:pt x="8467" y="2327"/>
                      <a:pt x="8145" y="2327"/>
                    </a:cubicBezTo>
                    <a:lnTo>
                      <a:pt x="7854" y="2327"/>
                    </a:lnTo>
                    <a:cubicBezTo>
                      <a:pt x="7854" y="2970"/>
                      <a:pt x="7333" y="3491"/>
                      <a:pt x="6691" y="3491"/>
                    </a:cubicBezTo>
                    <a:lnTo>
                      <a:pt x="3200" y="3491"/>
                    </a:lnTo>
                    <a:cubicBezTo>
                      <a:pt x="2557" y="3491"/>
                      <a:pt x="2036" y="2970"/>
                      <a:pt x="2036" y="2327"/>
                    </a:cubicBezTo>
                    <a:lnTo>
                      <a:pt x="1745" y="2327"/>
                    </a:lnTo>
                    <a:cubicBezTo>
                      <a:pt x="1424" y="2327"/>
                      <a:pt x="1163" y="2588"/>
                      <a:pt x="1163" y="2909"/>
                    </a:cubicBezTo>
                    <a:lnTo>
                      <a:pt x="1163" y="11055"/>
                    </a:lnTo>
                    <a:cubicBezTo>
                      <a:pt x="1163" y="11376"/>
                      <a:pt x="1424" y="11636"/>
                      <a:pt x="1745" y="11636"/>
                    </a:cubicBezTo>
                    <a:lnTo>
                      <a:pt x="4654" y="11636"/>
                    </a:lnTo>
                    <a:cubicBezTo>
                      <a:pt x="4976" y="11636"/>
                      <a:pt x="5236" y="11897"/>
                      <a:pt x="5236" y="12218"/>
                    </a:cubicBezTo>
                    <a:cubicBezTo>
                      <a:pt x="5236" y="12539"/>
                      <a:pt x="4976" y="12800"/>
                      <a:pt x="4654" y="12800"/>
                    </a:cubicBezTo>
                    <a:lnTo>
                      <a:pt x="1163" y="12800"/>
                    </a:lnTo>
                    <a:cubicBezTo>
                      <a:pt x="521" y="12800"/>
                      <a:pt x="0" y="12279"/>
                      <a:pt x="0" y="11636"/>
                    </a:cubicBezTo>
                    <a:lnTo>
                      <a:pt x="0" y="2327"/>
                    </a:lnTo>
                    <a:cubicBezTo>
                      <a:pt x="0" y="1685"/>
                      <a:pt x="521" y="1164"/>
                      <a:pt x="1163" y="1164"/>
                    </a:cubicBezTo>
                    <a:lnTo>
                      <a:pt x="2036" y="1164"/>
                    </a:lnTo>
                    <a:cubicBezTo>
                      <a:pt x="2036" y="521"/>
                      <a:pt x="2557" y="0"/>
                      <a:pt x="3200" y="0"/>
                    </a:cubicBezTo>
                    <a:lnTo>
                      <a:pt x="6691" y="0"/>
                    </a:lnTo>
                    <a:cubicBezTo>
                      <a:pt x="7333" y="0"/>
                      <a:pt x="7854" y="521"/>
                      <a:pt x="7854" y="1164"/>
                    </a:cubicBezTo>
                    <a:lnTo>
                      <a:pt x="8727" y="1164"/>
                    </a:lnTo>
                    <a:cubicBezTo>
                      <a:pt x="9370" y="1164"/>
                      <a:pt x="9891" y="1685"/>
                      <a:pt x="9891" y="2327"/>
                    </a:cubicBezTo>
                    <a:lnTo>
                      <a:pt x="9891" y="6400"/>
                    </a:lnTo>
                    <a:cubicBezTo>
                      <a:pt x="9891" y="6721"/>
                      <a:pt x="9630" y="6982"/>
                      <a:pt x="9309" y="6982"/>
                    </a:cubicBezTo>
                    <a:close/>
                    <a:moveTo>
                      <a:pt x="6691" y="1455"/>
                    </a:moveTo>
                    <a:cubicBezTo>
                      <a:pt x="6691" y="1294"/>
                      <a:pt x="6560" y="1164"/>
                      <a:pt x="6400" y="1164"/>
                    </a:cubicBezTo>
                    <a:lnTo>
                      <a:pt x="3491" y="1164"/>
                    </a:lnTo>
                    <a:cubicBezTo>
                      <a:pt x="3330" y="1164"/>
                      <a:pt x="3200" y="1294"/>
                      <a:pt x="3200" y="1455"/>
                    </a:cubicBezTo>
                    <a:lnTo>
                      <a:pt x="3200" y="2036"/>
                    </a:lnTo>
                    <a:cubicBezTo>
                      <a:pt x="3200" y="2197"/>
                      <a:pt x="3330" y="2327"/>
                      <a:pt x="3491" y="2327"/>
                    </a:cubicBezTo>
                    <a:lnTo>
                      <a:pt x="6400" y="2327"/>
                    </a:lnTo>
                    <a:cubicBezTo>
                      <a:pt x="6560" y="2327"/>
                      <a:pt x="6691" y="2197"/>
                      <a:pt x="6691" y="2036"/>
                    </a:cubicBezTo>
                    <a:lnTo>
                      <a:pt x="6691" y="145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altLang="en-US" lang="zh-CN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86" r:id="rId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tags" Target="../tags/tag1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11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chart" Target="../charts/chart4.xml"/><Relationship Id="rId2" Type="http://schemas.openxmlformats.org/officeDocument/2006/relationships/tags" Target="../tags/tag14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15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tags" Target="../tags/tag2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tags" Target="../tags/tag20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3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tags" Target="../tags/tag4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tags" Target="../tags/tag6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7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chart" Target="../charts/chart2.xml"/><Relationship Id="rId2" Type="http://schemas.openxmlformats.org/officeDocument/2006/relationships/tags" Target="../tags/tag8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chart" Target="../charts/chart3.xml"/><Relationship Id="rId2" Type="http://schemas.openxmlformats.org/officeDocument/2006/relationships/tags" Target="../tags/tag9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5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1687" t="9844" r="7803" b="13217"/>
          <a:stretch>
            <a:fillRect/>
          </a:stretch>
        </p:blipFill>
        <p:spPr>
          <a:xfrm>
            <a:off x="0" y="-1"/>
            <a:ext cx="12192000" cy="6858001"/>
          </a:xfrm>
          <a:prstGeom prst="rect"/>
        </p:spPr>
      </p:pic>
      <p:sp>
        <p:nvSpPr>
          <p:cNvPr id="1048589" name="矩形 16"/>
          <p:cNvSpPr/>
          <p:nvPr/>
        </p:nvSpPr>
        <p:spPr>
          <a:xfrm>
            <a:off x="554111" y="1717007"/>
            <a:ext cx="2468880" cy="510540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2800" lang="en-US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Business Report</a:t>
            </a:r>
            <a:endParaRPr altLang="zh-CN" dirty="0" sz="2800" lang="en-US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590" name="矩形 17"/>
          <p:cNvSpPr/>
          <p:nvPr/>
        </p:nvSpPr>
        <p:spPr>
          <a:xfrm>
            <a:off x="1035293" y="4867808"/>
            <a:ext cx="1976911" cy="340898"/>
          </a:xfrm>
          <a:prstGeom prst="rect"/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r>
              <a:rPr altLang="en-US" b="1" dirty="0" sz="14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演讲人：某某某</a:t>
            </a:r>
            <a:endParaRPr altLang="en-US" b="1" dirty="0" sz="14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591" name="椭圆 18"/>
          <p:cNvSpPr/>
          <p:nvPr/>
        </p:nvSpPr>
        <p:spPr>
          <a:xfrm>
            <a:off x="694395" y="4877333"/>
            <a:ext cx="340898" cy="340898"/>
          </a:xfrm>
          <a:prstGeom prst="ellipse"/>
          <a:solidFill>
            <a:srgbClr val="2E7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592" name="search-for-user-interface-symbol_47748"/>
          <p:cNvSpPr>
            <a:spLocks noChangeAspect="1"/>
          </p:cNvSpPr>
          <p:nvPr/>
        </p:nvSpPr>
        <p:spPr bwMode="auto">
          <a:xfrm>
            <a:off x="758193" y="4952948"/>
            <a:ext cx="205591" cy="146356"/>
          </a:xfrm>
          <a:custGeom>
            <a:avLst/>
            <a:gdLst>
              <a:gd name="connsiteX0" fmla="*/ 303775 w 607639"/>
              <a:gd name="connsiteY0" fmla="*/ 235618 h 432566"/>
              <a:gd name="connsiteX1" fmla="*/ 441377 w 607639"/>
              <a:gd name="connsiteY1" fmla="*/ 302719 h 432566"/>
              <a:gd name="connsiteX2" fmla="*/ 489885 w 607639"/>
              <a:gd name="connsiteY2" fmla="*/ 292232 h 432566"/>
              <a:gd name="connsiteX3" fmla="*/ 607639 w 607639"/>
              <a:gd name="connsiteY3" fmla="*/ 409814 h 432566"/>
              <a:gd name="connsiteX4" fmla="*/ 584854 w 607639"/>
              <a:gd name="connsiteY4" fmla="*/ 432566 h 432566"/>
              <a:gd name="connsiteX5" fmla="*/ 394828 w 607639"/>
              <a:gd name="connsiteY5" fmla="*/ 432566 h 432566"/>
              <a:gd name="connsiteX6" fmla="*/ 212812 w 607639"/>
              <a:gd name="connsiteY6" fmla="*/ 432566 h 432566"/>
              <a:gd name="connsiteX7" fmla="*/ 22786 w 607639"/>
              <a:gd name="connsiteY7" fmla="*/ 432566 h 432566"/>
              <a:gd name="connsiteX8" fmla="*/ 0 w 607639"/>
              <a:gd name="connsiteY8" fmla="*/ 409814 h 432566"/>
              <a:gd name="connsiteX9" fmla="*/ 117754 w 607639"/>
              <a:gd name="connsiteY9" fmla="*/ 292232 h 432566"/>
              <a:gd name="connsiteX10" fmla="*/ 166262 w 607639"/>
              <a:gd name="connsiteY10" fmla="*/ 302719 h 432566"/>
              <a:gd name="connsiteX11" fmla="*/ 303775 w 607639"/>
              <a:gd name="connsiteY11" fmla="*/ 235618 h 432566"/>
              <a:gd name="connsiteX12" fmla="*/ 489830 w 607639"/>
              <a:gd name="connsiteY12" fmla="*/ 110364 h 432566"/>
              <a:gd name="connsiteX13" fmla="*/ 558173 w 607639"/>
              <a:gd name="connsiteY13" fmla="*/ 178530 h 432566"/>
              <a:gd name="connsiteX14" fmla="*/ 489830 w 607639"/>
              <a:gd name="connsiteY14" fmla="*/ 246696 h 432566"/>
              <a:gd name="connsiteX15" fmla="*/ 421487 w 607639"/>
              <a:gd name="connsiteY15" fmla="*/ 178530 h 432566"/>
              <a:gd name="connsiteX16" fmla="*/ 489830 w 607639"/>
              <a:gd name="connsiteY16" fmla="*/ 110364 h 432566"/>
              <a:gd name="connsiteX17" fmla="*/ 117738 w 607639"/>
              <a:gd name="connsiteY17" fmla="*/ 110364 h 432566"/>
              <a:gd name="connsiteX18" fmla="*/ 186010 w 607639"/>
              <a:gd name="connsiteY18" fmla="*/ 178530 h 432566"/>
              <a:gd name="connsiteX19" fmla="*/ 117738 w 607639"/>
              <a:gd name="connsiteY19" fmla="*/ 246696 h 432566"/>
              <a:gd name="connsiteX20" fmla="*/ 49466 w 607639"/>
              <a:gd name="connsiteY20" fmla="*/ 178530 h 432566"/>
              <a:gd name="connsiteX21" fmla="*/ 117738 w 607639"/>
              <a:gd name="connsiteY21" fmla="*/ 110364 h 432566"/>
              <a:gd name="connsiteX22" fmla="*/ 303820 w 607639"/>
              <a:gd name="connsiteY22" fmla="*/ 0 h 432566"/>
              <a:gd name="connsiteX23" fmla="*/ 398978 w 607639"/>
              <a:gd name="connsiteY23" fmla="*/ 95052 h 432566"/>
              <a:gd name="connsiteX24" fmla="*/ 303820 w 607639"/>
              <a:gd name="connsiteY24" fmla="*/ 190104 h 432566"/>
              <a:gd name="connsiteX25" fmla="*/ 208662 w 607639"/>
              <a:gd name="connsiteY25" fmla="*/ 95052 h 432566"/>
              <a:gd name="connsiteX26" fmla="*/ 303820 w 607639"/>
              <a:gd name="connsiteY26" fmla="*/ 0 h 432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7639" h="432566">
                <a:moveTo>
                  <a:pt x="303775" y="235618"/>
                </a:moveTo>
                <a:cubicBezTo>
                  <a:pt x="357623" y="235618"/>
                  <a:pt x="408534" y="260859"/>
                  <a:pt x="441377" y="302719"/>
                </a:cubicBezTo>
                <a:cubicBezTo>
                  <a:pt x="456152" y="295965"/>
                  <a:pt x="472529" y="292232"/>
                  <a:pt x="489885" y="292232"/>
                </a:cubicBezTo>
                <a:cubicBezTo>
                  <a:pt x="554770" y="292232"/>
                  <a:pt x="607639" y="344935"/>
                  <a:pt x="607639" y="409814"/>
                </a:cubicBezTo>
                <a:cubicBezTo>
                  <a:pt x="607639" y="422346"/>
                  <a:pt x="597404" y="432566"/>
                  <a:pt x="584854" y="432566"/>
                </a:cubicBezTo>
                <a:lnTo>
                  <a:pt x="394828" y="432566"/>
                </a:lnTo>
                <a:lnTo>
                  <a:pt x="212812" y="432566"/>
                </a:lnTo>
                <a:lnTo>
                  <a:pt x="22786" y="432566"/>
                </a:lnTo>
                <a:cubicBezTo>
                  <a:pt x="10147" y="432566"/>
                  <a:pt x="0" y="422346"/>
                  <a:pt x="0" y="409814"/>
                </a:cubicBezTo>
                <a:cubicBezTo>
                  <a:pt x="0" y="344935"/>
                  <a:pt x="52869" y="292232"/>
                  <a:pt x="117754" y="292232"/>
                </a:cubicBezTo>
                <a:cubicBezTo>
                  <a:pt x="135021" y="292232"/>
                  <a:pt x="151487" y="295965"/>
                  <a:pt x="166262" y="302719"/>
                </a:cubicBezTo>
                <a:cubicBezTo>
                  <a:pt x="199016" y="260859"/>
                  <a:pt x="249927" y="235618"/>
                  <a:pt x="303775" y="235618"/>
                </a:cubicBezTo>
                <a:close/>
                <a:moveTo>
                  <a:pt x="489830" y="110364"/>
                </a:moveTo>
                <a:cubicBezTo>
                  <a:pt x="527575" y="110364"/>
                  <a:pt x="558173" y="140883"/>
                  <a:pt x="558173" y="178530"/>
                </a:cubicBezTo>
                <a:cubicBezTo>
                  <a:pt x="558173" y="216177"/>
                  <a:pt x="527575" y="246696"/>
                  <a:pt x="489830" y="246696"/>
                </a:cubicBezTo>
                <a:cubicBezTo>
                  <a:pt x="452085" y="246696"/>
                  <a:pt x="421487" y="216177"/>
                  <a:pt x="421487" y="178530"/>
                </a:cubicBezTo>
                <a:cubicBezTo>
                  <a:pt x="421487" y="140883"/>
                  <a:pt x="452085" y="110364"/>
                  <a:pt x="489830" y="110364"/>
                </a:cubicBezTo>
                <a:close/>
                <a:moveTo>
                  <a:pt x="117738" y="110364"/>
                </a:moveTo>
                <a:cubicBezTo>
                  <a:pt x="155444" y="110364"/>
                  <a:pt x="186010" y="140883"/>
                  <a:pt x="186010" y="178530"/>
                </a:cubicBezTo>
                <a:cubicBezTo>
                  <a:pt x="186010" y="216177"/>
                  <a:pt x="155444" y="246696"/>
                  <a:pt x="117738" y="246696"/>
                </a:cubicBezTo>
                <a:cubicBezTo>
                  <a:pt x="80032" y="246696"/>
                  <a:pt x="49466" y="216177"/>
                  <a:pt x="49466" y="178530"/>
                </a:cubicBezTo>
                <a:cubicBezTo>
                  <a:pt x="49466" y="140883"/>
                  <a:pt x="80032" y="110364"/>
                  <a:pt x="117738" y="110364"/>
                </a:cubicBezTo>
                <a:close/>
                <a:moveTo>
                  <a:pt x="303820" y="0"/>
                </a:moveTo>
                <a:cubicBezTo>
                  <a:pt x="356374" y="0"/>
                  <a:pt x="398978" y="42556"/>
                  <a:pt x="398978" y="95052"/>
                </a:cubicBezTo>
                <a:cubicBezTo>
                  <a:pt x="398978" y="147548"/>
                  <a:pt x="356374" y="190104"/>
                  <a:pt x="303820" y="190104"/>
                </a:cubicBezTo>
                <a:cubicBezTo>
                  <a:pt x="251266" y="190104"/>
                  <a:pt x="208662" y="147548"/>
                  <a:pt x="208662" y="95052"/>
                </a:cubicBezTo>
                <a:cubicBezTo>
                  <a:pt x="208662" y="42556"/>
                  <a:pt x="251266" y="0"/>
                  <a:pt x="3038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altLang="en-US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593" name="矩形 20"/>
          <p:cNvSpPr/>
          <p:nvPr/>
        </p:nvSpPr>
        <p:spPr>
          <a:xfrm>
            <a:off x="3012204" y="4867808"/>
            <a:ext cx="1976911" cy="340898"/>
          </a:xfrm>
          <a:prstGeom prst="rect"/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r>
              <a:rPr altLang="en-US" b="1" dirty="0" sz="14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部门：某某某</a:t>
            </a:r>
            <a:endParaRPr altLang="en-US" b="1" dirty="0" sz="14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594" name="椭圆 21"/>
          <p:cNvSpPr/>
          <p:nvPr/>
        </p:nvSpPr>
        <p:spPr>
          <a:xfrm>
            <a:off x="2671306" y="4877333"/>
            <a:ext cx="340898" cy="340898"/>
          </a:xfrm>
          <a:prstGeom prst="ellipse"/>
          <a:solidFill>
            <a:srgbClr val="2E7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595" name="search-for-user-interface-symbol_47748"/>
          <p:cNvSpPr>
            <a:spLocks noChangeAspect="1"/>
          </p:cNvSpPr>
          <p:nvPr/>
        </p:nvSpPr>
        <p:spPr bwMode="auto">
          <a:xfrm>
            <a:off x="2752979" y="4948730"/>
            <a:ext cx="177554" cy="205591"/>
          </a:xfrm>
          <a:custGeom>
            <a:avLst/>
            <a:gdLst>
              <a:gd name="T0" fmla="*/ 6017 w 11054"/>
              <a:gd name="T1" fmla="*/ 11184 h 12800"/>
              <a:gd name="T2" fmla="*/ 9438 w 11054"/>
              <a:gd name="T3" fmla="*/ 7763 h 12800"/>
              <a:gd name="T4" fmla="*/ 8436 w 11054"/>
              <a:gd name="T5" fmla="*/ 12800 h 12800"/>
              <a:gd name="T6" fmla="*/ 7092 w 11054"/>
              <a:gd name="T7" fmla="*/ 9625 h 12800"/>
              <a:gd name="T8" fmla="*/ 8993 w 11054"/>
              <a:gd name="T9" fmla="*/ 11526 h 12800"/>
              <a:gd name="T10" fmla="*/ 8436 w 11054"/>
              <a:gd name="T11" fmla="*/ 8727 h 12800"/>
              <a:gd name="T12" fmla="*/ 8436 w 11054"/>
              <a:gd name="T13" fmla="*/ 10473 h 12800"/>
              <a:gd name="T14" fmla="*/ 8145 w 11054"/>
              <a:gd name="T15" fmla="*/ 9309 h 12800"/>
              <a:gd name="T16" fmla="*/ 8727 w 11054"/>
              <a:gd name="T17" fmla="*/ 9309 h 12800"/>
              <a:gd name="T18" fmla="*/ 9018 w 11054"/>
              <a:gd name="T19" fmla="*/ 9891 h 12800"/>
              <a:gd name="T20" fmla="*/ 9018 w 11054"/>
              <a:gd name="T21" fmla="*/ 10473 h 12800"/>
              <a:gd name="T22" fmla="*/ 6691 w 11054"/>
              <a:gd name="T23" fmla="*/ 7564 h 12800"/>
              <a:gd name="T24" fmla="*/ 5236 w 11054"/>
              <a:gd name="T25" fmla="*/ 7855 h 12800"/>
              <a:gd name="T26" fmla="*/ 4945 w 11054"/>
              <a:gd name="T27" fmla="*/ 9309 h 12800"/>
              <a:gd name="T28" fmla="*/ 4654 w 11054"/>
              <a:gd name="T29" fmla="*/ 7855 h 12800"/>
              <a:gd name="T30" fmla="*/ 3200 w 11054"/>
              <a:gd name="T31" fmla="*/ 7564 h 12800"/>
              <a:gd name="T32" fmla="*/ 4654 w 11054"/>
              <a:gd name="T33" fmla="*/ 7273 h 12800"/>
              <a:gd name="T34" fmla="*/ 3491 w 11054"/>
              <a:gd name="T35" fmla="*/ 6691 h 12800"/>
              <a:gd name="T36" fmla="*/ 3491 w 11054"/>
              <a:gd name="T37" fmla="*/ 6109 h 12800"/>
              <a:gd name="T38" fmla="*/ 3283 w 11054"/>
              <a:gd name="T39" fmla="*/ 5127 h 12800"/>
              <a:gd name="T40" fmla="*/ 3677 w 11054"/>
              <a:gd name="T41" fmla="*/ 4730 h 12800"/>
              <a:gd name="T42" fmla="*/ 5089 w 11054"/>
              <a:gd name="T43" fmla="*/ 5861 h 12800"/>
              <a:gd name="T44" fmla="*/ 6605 w 11054"/>
              <a:gd name="T45" fmla="*/ 4741 h 12800"/>
              <a:gd name="T46" fmla="*/ 5632 w 11054"/>
              <a:gd name="T47" fmla="*/ 6109 h 12800"/>
              <a:gd name="T48" fmla="*/ 6691 w 11054"/>
              <a:gd name="T49" fmla="*/ 6400 h 12800"/>
              <a:gd name="T50" fmla="*/ 5236 w 11054"/>
              <a:gd name="T51" fmla="*/ 6691 h 12800"/>
              <a:gd name="T52" fmla="*/ 6400 w 11054"/>
              <a:gd name="T53" fmla="*/ 7273 h 12800"/>
              <a:gd name="T54" fmla="*/ 8727 w 11054"/>
              <a:gd name="T55" fmla="*/ 6400 h 12800"/>
              <a:gd name="T56" fmla="*/ 8145 w 11054"/>
              <a:gd name="T57" fmla="*/ 2327 h 12800"/>
              <a:gd name="T58" fmla="*/ 6691 w 11054"/>
              <a:gd name="T59" fmla="*/ 3491 h 12800"/>
              <a:gd name="T60" fmla="*/ 2036 w 11054"/>
              <a:gd name="T61" fmla="*/ 2327 h 12800"/>
              <a:gd name="T62" fmla="*/ 1163 w 11054"/>
              <a:gd name="T63" fmla="*/ 2909 h 12800"/>
              <a:gd name="T64" fmla="*/ 1745 w 11054"/>
              <a:gd name="T65" fmla="*/ 11636 h 12800"/>
              <a:gd name="T66" fmla="*/ 5236 w 11054"/>
              <a:gd name="T67" fmla="*/ 12218 h 12800"/>
              <a:gd name="T68" fmla="*/ 1163 w 11054"/>
              <a:gd name="T69" fmla="*/ 12800 h 12800"/>
              <a:gd name="T70" fmla="*/ 0 w 11054"/>
              <a:gd name="T71" fmla="*/ 2327 h 12800"/>
              <a:gd name="T72" fmla="*/ 2036 w 11054"/>
              <a:gd name="T73" fmla="*/ 1164 h 12800"/>
              <a:gd name="T74" fmla="*/ 6691 w 11054"/>
              <a:gd name="T75" fmla="*/ 0 h 12800"/>
              <a:gd name="T76" fmla="*/ 8727 w 11054"/>
              <a:gd name="T77" fmla="*/ 1164 h 12800"/>
              <a:gd name="T78" fmla="*/ 9891 w 11054"/>
              <a:gd name="T79" fmla="*/ 6400 h 12800"/>
              <a:gd name="T80" fmla="*/ 6691 w 11054"/>
              <a:gd name="T81" fmla="*/ 1455 h 12800"/>
              <a:gd name="T82" fmla="*/ 3491 w 11054"/>
              <a:gd name="T83" fmla="*/ 1164 h 12800"/>
              <a:gd name="T84" fmla="*/ 3200 w 11054"/>
              <a:gd name="T85" fmla="*/ 2036 h 12800"/>
              <a:gd name="T86" fmla="*/ 6400 w 11054"/>
              <a:gd name="T87" fmla="*/ 2327 h 12800"/>
              <a:gd name="T88" fmla="*/ 6691 w 11054"/>
              <a:gd name="T89" fmla="*/ 145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1054" h="12800">
                <a:moveTo>
                  <a:pt x="8436" y="12800"/>
                </a:moveTo>
                <a:cubicBezTo>
                  <a:pt x="7377" y="12800"/>
                  <a:pt x="6422" y="12162"/>
                  <a:pt x="6017" y="11184"/>
                </a:cubicBezTo>
                <a:cubicBezTo>
                  <a:pt x="5612" y="10205"/>
                  <a:pt x="5836" y="9079"/>
                  <a:pt x="6585" y="8331"/>
                </a:cubicBezTo>
                <a:cubicBezTo>
                  <a:pt x="7334" y="7582"/>
                  <a:pt x="8460" y="7358"/>
                  <a:pt x="9438" y="7763"/>
                </a:cubicBezTo>
                <a:cubicBezTo>
                  <a:pt x="10416" y="8168"/>
                  <a:pt x="11054" y="9123"/>
                  <a:pt x="11054" y="10182"/>
                </a:cubicBezTo>
                <a:cubicBezTo>
                  <a:pt x="11054" y="11628"/>
                  <a:pt x="9882" y="12800"/>
                  <a:pt x="8436" y="12800"/>
                </a:cubicBezTo>
                <a:close/>
                <a:moveTo>
                  <a:pt x="8436" y="8727"/>
                </a:moveTo>
                <a:cubicBezTo>
                  <a:pt x="7848" y="8727"/>
                  <a:pt x="7317" y="9082"/>
                  <a:pt x="7092" y="9625"/>
                </a:cubicBezTo>
                <a:cubicBezTo>
                  <a:pt x="6867" y="10169"/>
                  <a:pt x="6992" y="10794"/>
                  <a:pt x="7408" y="11210"/>
                </a:cubicBezTo>
                <a:cubicBezTo>
                  <a:pt x="7824" y="11626"/>
                  <a:pt x="8449" y="11751"/>
                  <a:pt x="8993" y="11526"/>
                </a:cubicBezTo>
                <a:cubicBezTo>
                  <a:pt x="9536" y="11301"/>
                  <a:pt x="9891" y="10770"/>
                  <a:pt x="9891" y="10182"/>
                </a:cubicBezTo>
                <a:cubicBezTo>
                  <a:pt x="9891" y="9378"/>
                  <a:pt x="9239" y="8727"/>
                  <a:pt x="8436" y="8727"/>
                </a:cubicBezTo>
                <a:close/>
                <a:moveTo>
                  <a:pt x="9018" y="10473"/>
                </a:moveTo>
                <a:lnTo>
                  <a:pt x="8436" y="10473"/>
                </a:lnTo>
                <a:cubicBezTo>
                  <a:pt x="8275" y="10473"/>
                  <a:pt x="8145" y="10342"/>
                  <a:pt x="8145" y="10182"/>
                </a:cubicBezTo>
                <a:lnTo>
                  <a:pt x="8145" y="9309"/>
                </a:lnTo>
                <a:cubicBezTo>
                  <a:pt x="8145" y="9148"/>
                  <a:pt x="8275" y="9018"/>
                  <a:pt x="8436" y="9018"/>
                </a:cubicBezTo>
                <a:cubicBezTo>
                  <a:pt x="8597" y="9018"/>
                  <a:pt x="8727" y="9148"/>
                  <a:pt x="8727" y="9309"/>
                </a:cubicBezTo>
                <a:lnTo>
                  <a:pt x="8727" y="9891"/>
                </a:lnTo>
                <a:lnTo>
                  <a:pt x="9018" y="9891"/>
                </a:lnTo>
                <a:cubicBezTo>
                  <a:pt x="9179" y="9891"/>
                  <a:pt x="9309" y="10021"/>
                  <a:pt x="9309" y="10182"/>
                </a:cubicBezTo>
                <a:cubicBezTo>
                  <a:pt x="9309" y="10342"/>
                  <a:pt x="9179" y="10473"/>
                  <a:pt x="9018" y="10473"/>
                </a:cubicBezTo>
                <a:close/>
                <a:moveTo>
                  <a:pt x="6400" y="7273"/>
                </a:moveTo>
                <a:cubicBezTo>
                  <a:pt x="6560" y="7273"/>
                  <a:pt x="6691" y="7403"/>
                  <a:pt x="6691" y="7564"/>
                </a:cubicBezTo>
                <a:cubicBezTo>
                  <a:pt x="6691" y="7724"/>
                  <a:pt x="6560" y="7855"/>
                  <a:pt x="6400" y="7855"/>
                </a:cubicBezTo>
                <a:lnTo>
                  <a:pt x="5236" y="7855"/>
                </a:lnTo>
                <a:lnTo>
                  <a:pt x="5236" y="9018"/>
                </a:lnTo>
                <a:cubicBezTo>
                  <a:pt x="5236" y="9179"/>
                  <a:pt x="5106" y="9309"/>
                  <a:pt x="4945" y="9309"/>
                </a:cubicBezTo>
                <a:cubicBezTo>
                  <a:pt x="4785" y="9309"/>
                  <a:pt x="4654" y="9179"/>
                  <a:pt x="4654" y="9018"/>
                </a:cubicBezTo>
                <a:lnTo>
                  <a:pt x="4654" y="7855"/>
                </a:lnTo>
                <a:lnTo>
                  <a:pt x="3491" y="7855"/>
                </a:lnTo>
                <a:cubicBezTo>
                  <a:pt x="3330" y="7855"/>
                  <a:pt x="3200" y="7724"/>
                  <a:pt x="3200" y="7564"/>
                </a:cubicBezTo>
                <a:cubicBezTo>
                  <a:pt x="3200" y="7403"/>
                  <a:pt x="3330" y="7273"/>
                  <a:pt x="3491" y="7273"/>
                </a:cubicBezTo>
                <a:lnTo>
                  <a:pt x="4654" y="7273"/>
                </a:lnTo>
                <a:lnTo>
                  <a:pt x="4654" y="6691"/>
                </a:lnTo>
                <a:lnTo>
                  <a:pt x="3491" y="6691"/>
                </a:lnTo>
                <a:cubicBezTo>
                  <a:pt x="3330" y="6691"/>
                  <a:pt x="3200" y="6561"/>
                  <a:pt x="3200" y="6400"/>
                </a:cubicBezTo>
                <a:cubicBezTo>
                  <a:pt x="3200" y="6239"/>
                  <a:pt x="3330" y="6109"/>
                  <a:pt x="3491" y="6109"/>
                </a:cubicBezTo>
                <a:lnTo>
                  <a:pt x="4260" y="6109"/>
                </a:lnTo>
                <a:lnTo>
                  <a:pt x="3283" y="5127"/>
                </a:lnTo>
                <a:cubicBezTo>
                  <a:pt x="3174" y="5017"/>
                  <a:pt x="3174" y="4840"/>
                  <a:pt x="3283" y="4730"/>
                </a:cubicBezTo>
                <a:cubicBezTo>
                  <a:pt x="3391" y="4620"/>
                  <a:pt x="3569" y="4620"/>
                  <a:pt x="3677" y="4730"/>
                </a:cubicBezTo>
                <a:lnTo>
                  <a:pt x="4803" y="5861"/>
                </a:lnTo>
                <a:cubicBezTo>
                  <a:pt x="4890" y="5803"/>
                  <a:pt x="5003" y="5803"/>
                  <a:pt x="5089" y="5861"/>
                </a:cubicBezTo>
                <a:lnTo>
                  <a:pt x="6213" y="4738"/>
                </a:lnTo>
                <a:cubicBezTo>
                  <a:pt x="6323" y="4631"/>
                  <a:pt x="6497" y="4633"/>
                  <a:pt x="6605" y="4741"/>
                </a:cubicBezTo>
                <a:cubicBezTo>
                  <a:pt x="6713" y="4849"/>
                  <a:pt x="6714" y="5023"/>
                  <a:pt x="6608" y="5133"/>
                </a:cubicBezTo>
                <a:lnTo>
                  <a:pt x="5632" y="6109"/>
                </a:lnTo>
                <a:lnTo>
                  <a:pt x="6400" y="6109"/>
                </a:lnTo>
                <a:cubicBezTo>
                  <a:pt x="6560" y="6109"/>
                  <a:pt x="6691" y="6239"/>
                  <a:pt x="6691" y="6400"/>
                </a:cubicBezTo>
                <a:cubicBezTo>
                  <a:pt x="6691" y="6561"/>
                  <a:pt x="6560" y="6691"/>
                  <a:pt x="6400" y="6691"/>
                </a:cubicBezTo>
                <a:lnTo>
                  <a:pt x="5236" y="6691"/>
                </a:lnTo>
                <a:lnTo>
                  <a:pt x="5236" y="7273"/>
                </a:lnTo>
                <a:lnTo>
                  <a:pt x="6400" y="7273"/>
                </a:lnTo>
                <a:close/>
                <a:moveTo>
                  <a:pt x="9309" y="6982"/>
                </a:moveTo>
                <a:cubicBezTo>
                  <a:pt x="8987" y="6982"/>
                  <a:pt x="8727" y="6721"/>
                  <a:pt x="8727" y="6400"/>
                </a:cubicBezTo>
                <a:lnTo>
                  <a:pt x="8727" y="2909"/>
                </a:lnTo>
                <a:cubicBezTo>
                  <a:pt x="8727" y="2588"/>
                  <a:pt x="8467" y="2327"/>
                  <a:pt x="8145" y="2327"/>
                </a:cubicBezTo>
                <a:lnTo>
                  <a:pt x="7854" y="2327"/>
                </a:lnTo>
                <a:cubicBezTo>
                  <a:pt x="7854" y="2970"/>
                  <a:pt x="7333" y="3491"/>
                  <a:pt x="6691" y="3491"/>
                </a:cubicBezTo>
                <a:lnTo>
                  <a:pt x="3200" y="3491"/>
                </a:lnTo>
                <a:cubicBezTo>
                  <a:pt x="2557" y="3491"/>
                  <a:pt x="2036" y="2970"/>
                  <a:pt x="2036" y="2327"/>
                </a:cubicBezTo>
                <a:lnTo>
                  <a:pt x="1745" y="2327"/>
                </a:lnTo>
                <a:cubicBezTo>
                  <a:pt x="1424" y="2327"/>
                  <a:pt x="1163" y="2588"/>
                  <a:pt x="1163" y="2909"/>
                </a:cubicBezTo>
                <a:lnTo>
                  <a:pt x="1163" y="11055"/>
                </a:lnTo>
                <a:cubicBezTo>
                  <a:pt x="1163" y="11376"/>
                  <a:pt x="1424" y="11636"/>
                  <a:pt x="1745" y="11636"/>
                </a:cubicBezTo>
                <a:lnTo>
                  <a:pt x="4654" y="11636"/>
                </a:lnTo>
                <a:cubicBezTo>
                  <a:pt x="4976" y="11636"/>
                  <a:pt x="5236" y="11897"/>
                  <a:pt x="5236" y="12218"/>
                </a:cubicBezTo>
                <a:cubicBezTo>
                  <a:pt x="5236" y="12539"/>
                  <a:pt x="4976" y="12800"/>
                  <a:pt x="4654" y="12800"/>
                </a:cubicBezTo>
                <a:lnTo>
                  <a:pt x="1163" y="12800"/>
                </a:lnTo>
                <a:cubicBezTo>
                  <a:pt x="521" y="12800"/>
                  <a:pt x="0" y="12279"/>
                  <a:pt x="0" y="11636"/>
                </a:cubicBezTo>
                <a:lnTo>
                  <a:pt x="0" y="2327"/>
                </a:lnTo>
                <a:cubicBezTo>
                  <a:pt x="0" y="1685"/>
                  <a:pt x="521" y="1164"/>
                  <a:pt x="1163" y="1164"/>
                </a:cubicBezTo>
                <a:lnTo>
                  <a:pt x="2036" y="1164"/>
                </a:lnTo>
                <a:cubicBezTo>
                  <a:pt x="2036" y="521"/>
                  <a:pt x="2557" y="0"/>
                  <a:pt x="3200" y="0"/>
                </a:cubicBezTo>
                <a:lnTo>
                  <a:pt x="6691" y="0"/>
                </a:lnTo>
                <a:cubicBezTo>
                  <a:pt x="7333" y="0"/>
                  <a:pt x="7854" y="521"/>
                  <a:pt x="7854" y="1164"/>
                </a:cubicBezTo>
                <a:lnTo>
                  <a:pt x="8727" y="1164"/>
                </a:lnTo>
                <a:cubicBezTo>
                  <a:pt x="9370" y="1164"/>
                  <a:pt x="9891" y="1685"/>
                  <a:pt x="9891" y="2327"/>
                </a:cubicBezTo>
                <a:lnTo>
                  <a:pt x="9891" y="6400"/>
                </a:lnTo>
                <a:cubicBezTo>
                  <a:pt x="9891" y="6721"/>
                  <a:pt x="9630" y="6982"/>
                  <a:pt x="9309" y="6982"/>
                </a:cubicBezTo>
                <a:close/>
                <a:moveTo>
                  <a:pt x="6691" y="1455"/>
                </a:moveTo>
                <a:cubicBezTo>
                  <a:pt x="6691" y="1294"/>
                  <a:pt x="6560" y="1164"/>
                  <a:pt x="6400" y="1164"/>
                </a:cubicBezTo>
                <a:lnTo>
                  <a:pt x="3491" y="1164"/>
                </a:lnTo>
                <a:cubicBezTo>
                  <a:pt x="3330" y="1164"/>
                  <a:pt x="3200" y="1294"/>
                  <a:pt x="3200" y="1455"/>
                </a:cubicBezTo>
                <a:lnTo>
                  <a:pt x="3200" y="2036"/>
                </a:lnTo>
                <a:cubicBezTo>
                  <a:pt x="3200" y="2197"/>
                  <a:pt x="3330" y="2327"/>
                  <a:pt x="3491" y="2327"/>
                </a:cubicBezTo>
                <a:lnTo>
                  <a:pt x="6400" y="2327"/>
                </a:lnTo>
                <a:cubicBezTo>
                  <a:pt x="6560" y="2327"/>
                  <a:pt x="6691" y="2197"/>
                  <a:pt x="6691" y="2036"/>
                </a:cubicBezTo>
                <a:lnTo>
                  <a:pt x="6691" y="14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altLang="en-US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596" name="矩形 23"/>
          <p:cNvSpPr/>
          <p:nvPr/>
        </p:nvSpPr>
        <p:spPr>
          <a:xfrm>
            <a:off x="592210" y="3707248"/>
            <a:ext cx="6142845" cy="645160"/>
          </a:xfrm>
          <a:prstGeom prst="rect"/>
        </p:spPr>
        <p:txBody>
          <a:bodyPr wrap="square">
            <a:spAutoFit/>
          </a:bodyPr>
          <a:p>
            <a:pPr lvl="0">
              <a:lnSpc>
                <a:spcPct val="150000"/>
              </a:lnSpc>
            </a:pP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Add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Your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Words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Here，according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To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Your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Need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To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Draw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The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Text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Box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Size</a:t>
            </a:r>
            <a:r>
              <a:rPr altLang="zh-CN" baseline="0" b="0" cap="none" dirty="0" sz="1200" i="0" kern="1200" kumimoji="0" lang="en-US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.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Add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Your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Words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Here，according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To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Your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Text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Box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Siz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e</a:t>
            </a:r>
            <a:endParaRPr altLang="en-US" baseline="0" b="0" cap="none" dirty="0" sz="1200" i="0" kern="1200" kumimoji="0" lang="zh-CN" noProof="0" normalizeH="0" spc="0" strike="noStrike" u="none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Regular" panose="020B0500000000000000" charset="-122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597" name="矩形 24"/>
          <p:cNvSpPr/>
          <p:nvPr/>
        </p:nvSpPr>
        <p:spPr>
          <a:xfrm>
            <a:off x="592210" y="3337467"/>
            <a:ext cx="4526280" cy="368300"/>
          </a:xfrm>
          <a:prstGeom prst="rect"/>
        </p:spPr>
        <p:txBody>
          <a:bodyPr wrap="none">
            <a:spAutoFit/>
          </a:bodyPr>
          <a:p>
            <a:r>
              <a:rPr altLang="en-US" dirty="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工作总结丨工作计划丨竞聘述职丨转正答辩</a:t>
            </a:r>
            <a:endParaRPr altLang="en-US" dirty="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598" name="矩形 12"/>
          <p:cNvSpPr/>
          <p:nvPr/>
        </p:nvSpPr>
        <p:spPr>
          <a:xfrm>
            <a:off x="566810" y="2326915"/>
            <a:ext cx="6984247" cy="891540"/>
          </a:xfrm>
          <a:prstGeom prst="rect"/>
        </p:spPr>
        <p:txBody>
          <a:bodyPr wrap="square">
            <a:spAutoFit/>
          </a:bodyPr>
          <a:p>
            <a:r>
              <a:rPr altLang="en-US" dirty="0" sz="5400" lang="zh-CN">
                <a:solidFill>
                  <a:schemeClr val="bg1"/>
                </a:solidFill>
                <a:latin typeface="庞门正道标题体3.0" panose="02010600030101010101" charset="-122"/>
                <a:ea typeface="庞门正道标题体3.0" panose="02010600030101010101" charset="-122"/>
                <a:cs typeface="庞门正道标题体3.0" panose="02010600030101010101" charset="-122"/>
                <a:sym typeface="+mn-lt"/>
              </a:rPr>
              <a:t>简约科技工作汇报</a:t>
            </a:r>
            <a:endParaRPr altLang="en-US" dirty="0" sz="5400" lang="zh-CN">
              <a:solidFill>
                <a:schemeClr val="bg1"/>
              </a:solidFill>
              <a:latin typeface="庞门正道标题体3.0" panose="02010600030101010101" charset="-122"/>
              <a:ea typeface="庞门正道标题体3.0" panose="02010600030101010101" charset="-122"/>
              <a:cs typeface="庞门正道标题体3.0" panose="02010600030101010101" charset="-122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0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工作数据展示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41" name="Freeform 6"/>
          <p:cNvSpPr/>
          <p:nvPr/>
        </p:nvSpPr>
        <p:spPr bwMode="auto">
          <a:xfrm>
            <a:off x="8537101" y="3077217"/>
            <a:ext cx="1025487" cy="1154568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b="1" sz="2000" lang="zh-CN">
              <a:solidFill>
                <a:prstClr val="white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42" name="Freeform 5"/>
          <p:cNvSpPr/>
          <p:nvPr/>
        </p:nvSpPr>
        <p:spPr bwMode="auto">
          <a:xfrm>
            <a:off x="2648345" y="3400265"/>
            <a:ext cx="985251" cy="1109268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altLang="en-US" sz="24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43" name="Freeform 3"/>
          <p:cNvSpPr/>
          <p:nvPr/>
        </p:nvSpPr>
        <p:spPr bwMode="auto">
          <a:xfrm>
            <a:off x="3792385" y="3999738"/>
            <a:ext cx="1222691" cy="1376595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b="1" sz="2000" lang="zh-CN">
              <a:solidFill>
                <a:prstClr val="white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44" name="Freeform 4"/>
          <p:cNvSpPr/>
          <p:nvPr/>
        </p:nvSpPr>
        <p:spPr bwMode="auto">
          <a:xfrm>
            <a:off x="7184253" y="2243783"/>
            <a:ext cx="1222691" cy="1376595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altLang="en-US" sz="24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45" name="Freeform 2"/>
          <p:cNvSpPr/>
          <p:nvPr/>
        </p:nvSpPr>
        <p:spPr bwMode="auto">
          <a:xfrm>
            <a:off x="6277301" y="3470723"/>
            <a:ext cx="1664360" cy="1873859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2000" lang="zh-CN">
              <a:solidFill>
                <a:prstClr val="white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46" name="Freeform 1"/>
          <p:cNvSpPr/>
          <p:nvPr/>
        </p:nvSpPr>
        <p:spPr bwMode="auto">
          <a:xfrm>
            <a:off x="4496985" y="2407583"/>
            <a:ext cx="1664360" cy="1873859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altLang="en-US" sz="24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cxnSp>
        <p:nvCxnSpPr>
          <p:cNvPr id="3145734" name="肘形连接符 29"/>
          <p:cNvCxnSpPr>
            <a:cxnSpLocks/>
          </p:cNvCxnSpPr>
          <p:nvPr/>
        </p:nvCxnSpPr>
        <p:spPr>
          <a:xfrm rot="10800000">
            <a:off x="1452882" y="1530895"/>
            <a:ext cx="3858305" cy="797271"/>
          </a:xfrm>
          <a:prstGeom prst="bentConnector3">
            <a:avLst>
              <a:gd name="adj1" fmla="val -296"/>
            </a:avLst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47" name="TextBox 4"/>
          <p:cNvSpPr txBox="1"/>
          <p:nvPr/>
        </p:nvSpPr>
        <p:spPr>
          <a:xfrm>
            <a:off x="1350638" y="1589530"/>
            <a:ext cx="3577599" cy="810260"/>
          </a:xfrm>
          <a:prstGeom prst="rect"/>
          <a:noFill/>
        </p:spPr>
        <p:txBody>
          <a:bodyPr rtlCol="0" wrap="square">
            <a:spAutoFit/>
          </a:bodyPr>
          <a:p>
            <a:pPr algn="just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您的内容打在这里，或者通过复制您的文本后，在此框中选择粘贴，并选择只保留文字。您的内容打在这里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cxnSp>
        <p:nvCxnSpPr>
          <p:cNvPr id="3145735" name="肘形连接符 31"/>
          <p:cNvCxnSpPr>
            <a:cxnSpLocks/>
          </p:cNvCxnSpPr>
          <p:nvPr/>
        </p:nvCxnSpPr>
        <p:spPr>
          <a:xfrm rot="10800000">
            <a:off x="1452883" y="2481354"/>
            <a:ext cx="2241197" cy="1181357"/>
          </a:xfrm>
          <a:prstGeom prst="bentConnector3">
            <a:avLst>
              <a:gd name="adj1" fmla="val -22215"/>
            </a:avLst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48" name="TextBox 4"/>
          <p:cNvSpPr txBox="1"/>
          <p:nvPr/>
        </p:nvSpPr>
        <p:spPr>
          <a:xfrm>
            <a:off x="1350637" y="2595815"/>
            <a:ext cx="2691011" cy="784860"/>
          </a:xfrm>
          <a:prstGeom prst="rect"/>
          <a:noFill/>
        </p:spPr>
        <p:txBody>
          <a:bodyPr rtlCol="0" wrap="square">
            <a:spAutoFit/>
          </a:bodyPr>
          <a:p>
            <a:pPr algn="just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cxnSp>
        <p:nvCxnSpPr>
          <p:cNvPr id="3145736" name="肘形连接符 38"/>
          <p:cNvCxnSpPr>
            <a:cxnSpLocks/>
          </p:cNvCxnSpPr>
          <p:nvPr/>
        </p:nvCxnSpPr>
        <p:spPr>
          <a:xfrm flipH="1">
            <a:off x="1436952" y="5412524"/>
            <a:ext cx="2951819" cy="862095"/>
          </a:xfrm>
          <a:prstGeom prst="bentConnector3">
            <a:avLst>
              <a:gd name="adj1" fmla="val -29249"/>
            </a:avLst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49" name="TextBox 4"/>
          <p:cNvSpPr txBox="1"/>
          <p:nvPr/>
        </p:nvSpPr>
        <p:spPr>
          <a:xfrm>
            <a:off x="1350638" y="5441742"/>
            <a:ext cx="2892180" cy="570865"/>
          </a:xfrm>
          <a:prstGeom prst="rect"/>
          <a:noFill/>
        </p:spPr>
        <p:txBody>
          <a:bodyPr rtlCol="0" wrap="square">
            <a:spAutoFit/>
          </a:bodyPr>
          <a:p>
            <a:pPr algn="just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点击添加相关标题文字，点击添加相关标题文字，点击添加相关标题文字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cxnSp>
        <p:nvCxnSpPr>
          <p:cNvPr id="3145737" name="肘形连接符 40"/>
          <p:cNvCxnSpPr>
            <a:cxnSpLocks/>
          </p:cNvCxnSpPr>
          <p:nvPr/>
        </p:nvCxnSpPr>
        <p:spPr>
          <a:xfrm>
            <a:off x="7107562" y="5413653"/>
            <a:ext cx="3672199" cy="830189"/>
          </a:xfrm>
          <a:prstGeom prst="bentConnector3">
            <a:avLst>
              <a:gd name="adj1" fmla="val 199"/>
            </a:avLst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50" name="TextBox 4"/>
          <p:cNvSpPr txBox="1"/>
          <p:nvPr/>
        </p:nvSpPr>
        <p:spPr>
          <a:xfrm>
            <a:off x="7282939" y="5380782"/>
            <a:ext cx="3481375" cy="810260"/>
          </a:xfrm>
          <a:prstGeom prst="rect"/>
          <a:noFill/>
        </p:spPr>
        <p:txBody>
          <a:bodyPr rtlCol="0" wrap="square">
            <a:spAutoFit/>
          </a:bodyPr>
          <a:p>
            <a:pPr algn="just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您的内容打在这里，或者通过复制您的文本后，在此框中选择粘贴，并选择只保留文字。您的内容打在这里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cxnSp>
        <p:nvCxnSpPr>
          <p:cNvPr id="3145738" name="肘形连接符 42"/>
          <p:cNvCxnSpPr>
            <a:cxnSpLocks/>
          </p:cNvCxnSpPr>
          <p:nvPr/>
        </p:nvCxnSpPr>
        <p:spPr>
          <a:xfrm flipV="1">
            <a:off x="7788713" y="1489750"/>
            <a:ext cx="2891740" cy="706197"/>
          </a:xfrm>
          <a:prstGeom prst="bentConnector3">
            <a:avLst>
              <a:gd name="adj1" fmla="val 109"/>
            </a:avLst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51" name="TextBox 4"/>
          <p:cNvSpPr txBox="1"/>
          <p:nvPr/>
        </p:nvSpPr>
        <p:spPr>
          <a:xfrm>
            <a:off x="8038118" y="1553273"/>
            <a:ext cx="2642335" cy="570865"/>
          </a:xfrm>
          <a:prstGeom prst="rect"/>
          <a:noFill/>
        </p:spPr>
        <p:txBody>
          <a:bodyPr rtlCol="0" wrap="square">
            <a:spAutoFit/>
          </a:bodyPr>
          <a:p>
            <a:pPr algn="just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点击添加相关标题文字，点击添加相关标题文字，点击添加相关标题文字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cxnSp>
        <p:nvCxnSpPr>
          <p:cNvPr id="3145739" name="肘形连接符 44"/>
          <p:cNvCxnSpPr>
            <a:cxnSpLocks/>
          </p:cNvCxnSpPr>
          <p:nvPr/>
        </p:nvCxnSpPr>
        <p:spPr>
          <a:xfrm>
            <a:off x="8519801" y="3969919"/>
            <a:ext cx="2160651" cy="1177937"/>
          </a:xfrm>
          <a:prstGeom prst="bentConnector3">
            <a:avLst>
              <a:gd name="adj1" fmla="val -14421"/>
            </a:avLst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52" name="TextBox 4"/>
          <p:cNvSpPr txBox="1"/>
          <p:nvPr/>
        </p:nvSpPr>
        <p:spPr>
          <a:xfrm>
            <a:off x="8325748" y="4309938"/>
            <a:ext cx="2438565" cy="810260"/>
          </a:xfrm>
          <a:prstGeom prst="rect"/>
          <a:noFill/>
        </p:spPr>
        <p:txBody>
          <a:bodyPr rtlCol="0" wrap="square">
            <a:spAutoFit/>
          </a:bodyPr>
          <a:p>
            <a:pPr algn="just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53" name="Freeform 14"/>
          <p:cNvSpPr>
            <a:spLocks noEditPoints="1"/>
          </p:cNvSpPr>
          <p:nvPr/>
        </p:nvSpPr>
        <p:spPr bwMode="auto">
          <a:xfrm>
            <a:off x="6852930" y="3921443"/>
            <a:ext cx="539565" cy="492603"/>
          </a:xfrm>
          <a:custGeom>
            <a:avLst/>
            <a:gdLst>
              <a:gd name="T0" fmla="*/ 168 w 454"/>
              <a:gd name="T1" fmla="*/ 245 h 417"/>
              <a:gd name="T2" fmla="*/ 139 w 454"/>
              <a:gd name="T3" fmla="*/ 247 h 417"/>
              <a:gd name="T4" fmla="*/ 132 w 454"/>
              <a:gd name="T5" fmla="*/ 144 h 417"/>
              <a:gd name="T6" fmla="*/ 131 w 454"/>
              <a:gd name="T7" fmla="*/ 248 h 417"/>
              <a:gd name="T8" fmla="*/ 111 w 454"/>
              <a:gd name="T9" fmla="*/ 417 h 417"/>
              <a:gd name="T10" fmla="*/ 91 w 454"/>
              <a:gd name="T11" fmla="*/ 264 h 417"/>
              <a:gd name="T12" fmla="*/ 81 w 454"/>
              <a:gd name="T13" fmla="*/ 397 h 417"/>
              <a:gd name="T14" fmla="*/ 41 w 454"/>
              <a:gd name="T15" fmla="*/ 397 h 417"/>
              <a:gd name="T16" fmla="*/ 40 w 454"/>
              <a:gd name="T17" fmla="*/ 238 h 417"/>
              <a:gd name="T18" fmla="*/ 30 w 454"/>
              <a:gd name="T19" fmla="*/ 193 h 417"/>
              <a:gd name="T20" fmla="*/ 17 w 454"/>
              <a:gd name="T21" fmla="*/ 263 h 417"/>
              <a:gd name="T22" fmla="*/ 1 w 454"/>
              <a:gd name="T23" fmla="*/ 192 h 417"/>
              <a:gd name="T24" fmla="*/ 54 w 454"/>
              <a:gd name="T25" fmla="*/ 98 h 417"/>
              <a:gd name="T26" fmla="*/ 76 w 454"/>
              <a:gd name="T27" fmla="*/ 143 h 417"/>
              <a:gd name="T28" fmla="*/ 77 w 454"/>
              <a:gd name="T29" fmla="*/ 104 h 417"/>
              <a:gd name="T30" fmla="*/ 88 w 454"/>
              <a:gd name="T31" fmla="*/ 98 h 417"/>
              <a:gd name="T32" fmla="*/ 90 w 454"/>
              <a:gd name="T33" fmla="*/ 114 h 417"/>
              <a:gd name="T34" fmla="*/ 109 w 454"/>
              <a:gd name="T35" fmla="*/ 95 h 417"/>
              <a:gd name="T36" fmla="*/ 148 w 454"/>
              <a:gd name="T37" fmla="*/ 110 h 417"/>
              <a:gd name="T38" fmla="*/ 53 w 454"/>
              <a:gd name="T39" fmla="*/ 58 h 417"/>
              <a:gd name="T40" fmla="*/ 119 w 454"/>
              <a:gd name="T41" fmla="*/ 58 h 417"/>
              <a:gd name="T42" fmla="*/ 121 w 454"/>
              <a:gd name="T43" fmla="*/ 37 h 417"/>
              <a:gd name="T44" fmla="*/ 51 w 454"/>
              <a:gd name="T45" fmla="*/ 37 h 417"/>
              <a:gd name="T46" fmla="*/ 53 w 454"/>
              <a:gd name="T47" fmla="*/ 58 h 417"/>
              <a:gd name="T48" fmla="*/ 322 w 454"/>
              <a:gd name="T49" fmla="*/ 341 h 417"/>
              <a:gd name="T50" fmla="*/ 322 w 454"/>
              <a:gd name="T51" fmla="*/ 76 h 417"/>
              <a:gd name="T52" fmla="*/ 429 w 454"/>
              <a:gd name="T53" fmla="*/ 209 h 417"/>
              <a:gd name="T54" fmla="*/ 215 w 454"/>
              <a:gd name="T55" fmla="*/ 209 h 417"/>
              <a:gd name="T56" fmla="*/ 429 w 454"/>
              <a:gd name="T57" fmla="*/ 209 h 417"/>
              <a:gd name="T58" fmla="*/ 323 w 454"/>
              <a:gd name="T59" fmla="*/ 129 h 417"/>
              <a:gd name="T60" fmla="*/ 331 w 454"/>
              <a:gd name="T61" fmla="*/ 106 h 417"/>
              <a:gd name="T62" fmla="*/ 313 w 454"/>
              <a:gd name="T63" fmla="*/ 106 h 417"/>
              <a:gd name="T64" fmla="*/ 321 w 454"/>
              <a:gd name="T65" fmla="*/ 129 h 417"/>
              <a:gd name="T66" fmla="*/ 321 w 454"/>
              <a:gd name="T67" fmla="*/ 288 h 417"/>
              <a:gd name="T68" fmla="*/ 313 w 454"/>
              <a:gd name="T69" fmla="*/ 311 h 417"/>
              <a:gd name="T70" fmla="*/ 331 w 454"/>
              <a:gd name="T71" fmla="*/ 311 h 417"/>
              <a:gd name="T72" fmla="*/ 323 w 454"/>
              <a:gd name="T73" fmla="*/ 288 h 417"/>
              <a:gd name="T74" fmla="*/ 219 w 454"/>
              <a:gd name="T75" fmla="*/ 200 h 417"/>
              <a:gd name="T76" fmla="*/ 219 w 454"/>
              <a:gd name="T77" fmla="*/ 218 h 417"/>
              <a:gd name="T78" fmla="*/ 242 w 454"/>
              <a:gd name="T79" fmla="*/ 209 h 417"/>
              <a:gd name="T80" fmla="*/ 234 w 454"/>
              <a:gd name="T81" fmla="*/ 200 h 417"/>
              <a:gd name="T82" fmla="*/ 409 w 454"/>
              <a:gd name="T83" fmla="*/ 200 h 417"/>
              <a:gd name="T84" fmla="*/ 401 w 454"/>
              <a:gd name="T85" fmla="*/ 209 h 417"/>
              <a:gd name="T86" fmla="*/ 425 w 454"/>
              <a:gd name="T87" fmla="*/ 218 h 417"/>
              <a:gd name="T88" fmla="*/ 425 w 454"/>
              <a:gd name="T89" fmla="*/ 200 h 417"/>
              <a:gd name="T90" fmla="*/ 312 w 454"/>
              <a:gd name="T91" fmla="*/ 146 h 417"/>
              <a:gd name="T92" fmla="*/ 309 w 454"/>
              <a:gd name="T93" fmla="*/ 202 h 417"/>
              <a:gd name="T94" fmla="*/ 257 w 454"/>
              <a:gd name="T95" fmla="*/ 211 h 417"/>
              <a:gd name="T96" fmla="*/ 319 w 454"/>
              <a:gd name="T97" fmla="*/ 221 h 417"/>
              <a:gd name="T98" fmla="*/ 326 w 454"/>
              <a:gd name="T99" fmla="*/ 218 h 417"/>
              <a:gd name="T100" fmla="*/ 331 w 454"/>
              <a:gd name="T101" fmla="*/ 146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54" h="417">
                <a:moveTo>
                  <a:pt x="170" y="192"/>
                </a:moveTo>
                <a:cubicBezTo>
                  <a:pt x="171" y="210"/>
                  <a:pt x="168" y="245"/>
                  <a:pt x="168" y="245"/>
                </a:cubicBezTo>
                <a:cubicBezTo>
                  <a:pt x="165" y="255"/>
                  <a:pt x="164" y="263"/>
                  <a:pt x="154" y="263"/>
                </a:cubicBezTo>
                <a:cubicBezTo>
                  <a:pt x="143" y="264"/>
                  <a:pt x="139" y="256"/>
                  <a:pt x="139" y="247"/>
                </a:cubicBezTo>
                <a:cubicBezTo>
                  <a:pt x="139" y="247"/>
                  <a:pt x="142" y="218"/>
                  <a:pt x="141" y="193"/>
                </a:cubicBezTo>
                <a:cubicBezTo>
                  <a:pt x="140" y="174"/>
                  <a:pt x="134" y="145"/>
                  <a:pt x="132" y="144"/>
                </a:cubicBezTo>
                <a:cubicBezTo>
                  <a:pt x="132" y="238"/>
                  <a:pt x="132" y="238"/>
                  <a:pt x="132" y="238"/>
                </a:cubicBezTo>
                <a:cubicBezTo>
                  <a:pt x="132" y="242"/>
                  <a:pt x="131" y="245"/>
                  <a:pt x="131" y="248"/>
                </a:cubicBezTo>
                <a:cubicBezTo>
                  <a:pt x="131" y="397"/>
                  <a:pt x="131" y="397"/>
                  <a:pt x="131" y="397"/>
                </a:cubicBezTo>
                <a:cubicBezTo>
                  <a:pt x="131" y="408"/>
                  <a:pt x="122" y="417"/>
                  <a:pt x="111" y="417"/>
                </a:cubicBezTo>
                <a:cubicBezTo>
                  <a:pt x="100" y="417"/>
                  <a:pt x="91" y="408"/>
                  <a:pt x="91" y="397"/>
                </a:cubicBezTo>
                <a:cubicBezTo>
                  <a:pt x="91" y="264"/>
                  <a:pt x="91" y="264"/>
                  <a:pt x="91" y="264"/>
                </a:cubicBezTo>
                <a:cubicBezTo>
                  <a:pt x="81" y="264"/>
                  <a:pt x="81" y="264"/>
                  <a:pt x="81" y="264"/>
                </a:cubicBezTo>
                <a:cubicBezTo>
                  <a:pt x="81" y="397"/>
                  <a:pt x="81" y="397"/>
                  <a:pt x="81" y="397"/>
                </a:cubicBezTo>
                <a:cubicBezTo>
                  <a:pt x="81" y="408"/>
                  <a:pt x="72" y="417"/>
                  <a:pt x="61" y="417"/>
                </a:cubicBezTo>
                <a:cubicBezTo>
                  <a:pt x="50" y="417"/>
                  <a:pt x="41" y="408"/>
                  <a:pt x="41" y="397"/>
                </a:cubicBezTo>
                <a:cubicBezTo>
                  <a:pt x="41" y="248"/>
                  <a:pt x="41" y="248"/>
                  <a:pt x="41" y="248"/>
                </a:cubicBezTo>
                <a:cubicBezTo>
                  <a:pt x="40" y="245"/>
                  <a:pt x="40" y="242"/>
                  <a:pt x="40" y="238"/>
                </a:cubicBezTo>
                <a:cubicBezTo>
                  <a:pt x="40" y="238"/>
                  <a:pt x="40" y="144"/>
                  <a:pt x="39" y="144"/>
                </a:cubicBezTo>
                <a:cubicBezTo>
                  <a:pt x="37" y="145"/>
                  <a:pt x="31" y="174"/>
                  <a:pt x="30" y="193"/>
                </a:cubicBezTo>
                <a:cubicBezTo>
                  <a:pt x="29" y="218"/>
                  <a:pt x="32" y="247"/>
                  <a:pt x="32" y="247"/>
                </a:cubicBezTo>
                <a:cubicBezTo>
                  <a:pt x="32" y="256"/>
                  <a:pt x="28" y="264"/>
                  <a:pt x="17" y="263"/>
                </a:cubicBezTo>
                <a:cubicBezTo>
                  <a:pt x="7" y="263"/>
                  <a:pt x="6" y="255"/>
                  <a:pt x="4" y="245"/>
                </a:cubicBezTo>
                <a:cubicBezTo>
                  <a:pt x="4" y="245"/>
                  <a:pt x="0" y="210"/>
                  <a:pt x="1" y="192"/>
                </a:cubicBezTo>
                <a:cubicBezTo>
                  <a:pt x="6" y="132"/>
                  <a:pt x="19" y="114"/>
                  <a:pt x="23" y="110"/>
                </a:cubicBezTo>
                <a:cubicBezTo>
                  <a:pt x="31" y="106"/>
                  <a:pt x="44" y="101"/>
                  <a:pt x="54" y="98"/>
                </a:cubicBezTo>
                <a:cubicBezTo>
                  <a:pt x="56" y="97"/>
                  <a:pt x="59" y="95"/>
                  <a:pt x="62" y="95"/>
                </a:cubicBezTo>
                <a:cubicBezTo>
                  <a:pt x="63" y="102"/>
                  <a:pt x="66" y="120"/>
                  <a:pt x="76" y="143"/>
                </a:cubicBezTo>
                <a:cubicBezTo>
                  <a:pt x="78" y="128"/>
                  <a:pt x="81" y="115"/>
                  <a:pt x="81" y="114"/>
                </a:cubicBezTo>
                <a:cubicBezTo>
                  <a:pt x="77" y="104"/>
                  <a:pt x="77" y="104"/>
                  <a:pt x="77" y="104"/>
                </a:cubicBezTo>
                <a:cubicBezTo>
                  <a:pt x="77" y="104"/>
                  <a:pt x="83" y="98"/>
                  <a:pt x="83" y="98"/>
                </a:cubicBezTo>
                <a:cubicBezTo>
                  <a:pt x="83" y="98"/>
                  <a:pt x="88" y="98"/>
                  <a:pt x="88" y="98"/>
                </a:cubicBezTo>
                <a:cubicBezTo>
                  <a:pt x="94" y="104"/>
                  <a:pt x="94" y="104"/>
                  <a:pt x="94" y="104"/>
                </a:cubicBezTo>
                <a:cubicBezTo>
                  <a:pt x="90" y="114"/>
                  <a:pt x="90" y="114"/>
                  <a:pt x="90" y="114"/>
                </a:cubicBezTo>
                <a:cubicBezTo>
                  <a:pt x="91" y="115"/>
                  <a:pt x="93" y="128"/>
                  <a:pt x="95" y="143"/>
                </a:cubicBezTo>
                <a:cubicBezTo>
                  <a:pt x="106" y="120"/>
                  <a:pt x="108" y="102"/>
                  <a:pt x="109" y="95"/>
                </a:cubicBezTo>
                <a:cubicBezTo>
                  <a:pt x="112" y="95"/>
                  <a:pt x="115" y="97"/>
                  <a:pt x="118" y="98"/>
                </a:cubicBezTo>
                <a:cubicBezTo>
                  <a:pt x="127" y="101"/>
                  <a:pt x="141" y="106"/>
                  <a:pt x="148" y="110"/>
                </a:cubicBezTo>
                <a:cubicBezTo>
                  <a:pt x="152" y="114"/>
                  <a:pt x="165" y="132"/>
                  <a:pt x="170" y="192"/>
                </a:cubicBezTo>
                <a:close/>
                <a:moveTo>
                  <a:pt x="53" y="58"/>
                </a:moveTo>
                <a:cubicBezTo>
                  <a:pt x="58" y="75"/>
                  <a:pt x="69" y="90"/>
                  <a:pt x="86" y="90"/>
                </a:cubicBezTo>
                <a:cubicBezTo>
                  <a:pt x="104" y="90"/>
                  <a:pt x="114" y="75"/>
                  <a:pt x="119" y="58"/>
                </a:cubicBezTo>
                <a:cubicBezTo>
                  <a:pt x="124" y="56"/>
                  <a:pt x="127" y="48"/>
                  <a:pt x="126" y="43"/>
                </a:cubicBezTo>
                <a:cubicBezTo>
                  <a:pt x="126" y="40"/>
                  <a:pt x="124" y="38"/>
                  <a:pt x="121" y="37"/>
                </a:cubicBezTo>
                <a:cubicBezTo>
                  <a:pt x="120" y="16"/>
                  <a:pt x="107" y="0"/>
                  <a:pt x="86" y="0"/>
                </a:cubicBezTo>
                <a:cubicBezTo>
                  <a:pt x="66" y="0"/>
                  <a:pt x="52" y="16"/>
                  <a:pt x="51" y="37"/>
                </a:cubicBezTo>
                <a:cubicBezTo>
                  <a:pt x="48" y="37"/>
                  <a:pt x="45" y="39"/>
                  <a:pt x="45" y="43"/>
                </a:cubicBezTo>
                <a:cubicBezTo>
                  <a:pt x="44" y="49"/>
                  <a:pt x="48" y="57"/>
                  <a:pt x="53" y="58"/>
                </a:cubicBezTo>
                <a:close/>
                <a:moveTo>
                  <a:pt x="454" y="209"/>
                </a:moveTo>
                <a:cubicBezTo>
                  <a:pt x="454" y="282"/>
                  <a:pt x="395" y="341"/>
                  <a:pt x="322" y="341"/>
                </a:cubicBezTo>
                <a:cubicBezTo>
                  <a:pt x="249" y="341"/>
                  <a:pt x="189" y="282"/>
                  <a:pt x="189" y="209"/>
                </a:cubicBezTo>
                <a:cubicBezTo>
                  <a:pt x="189" y="135"/>
                  <a:pt x="249" y="76"/>
                  <a:pt x="322" y="76"/>
                </a:cubicBezTo>
                <a:cubicBezTo>
                  <a:pt x="395" y="76"/>
                  <a:pt x="454" y="135"/>
                  <a:pt x="454" y="209"/>
                </a:cubicBezTo>
                <a:close/>
                <a:moveTo>
                  <a:pt x="429" y="209"/>
                </a:moveTo>
                <a:cubicBezTo>
                  <a:pt x="429" y="149"/>
                  <a:pt x="381" y="101"/>
                  <a:pt x="322" y="101"/>
                </a:cubicBezTo>
                <a:cubicBezTo>
                  <a:pt x="263" y="101"/>
                  <a:pt x="215" y="149"/>
                  <a:pt x="215" y="209"/>
                </a:cubicBezTo>
                <a:cubicBezTo>
                  <a:pt x="215" y="268"/>
                  <a:pt x="263" y="316"/>
                  <a:pt x="322" y="316"/>
                </a:cubicBezTo>
                <a:cubicBezTo>
                  <a:pt x="381" y="316"/>
                  <a:pt x="429" y="268"/>
                  <a:pt x="429" y="209"/>
                </a:cubicBezTo>
                <a:close/>
                <a:moveTo>
                  <a:pt x="321" y="129"/>
                </a:moveTo>
                <a:cubicBezTo>
                  <a:pt x="323" y="129"/>
                  <a:pt x="323" y="129"/>
                  <a:pt x="323" y="129"/>
                </a:cubicBezTo>
                <a:cubicBezTo>
                  <a:pt x="327" y="129"/>
                  <a:pt x="331" y="125"/>
                  <a:pt x="331" y="121"/>
                </a:cubicBezTo>
                <a:cubicBezTo>
                  <a:pt x="331" y="106"/>
                  <a:pt x="331" y="106"/>
                  <a:pt x="331" y="106"/>
                </a:cubicBezTo>
                <a:cubicBezTo>
                  <a:pt x="328" y="105"/>
                  <a:pt x="325" y="105"/>
                  <a:pt x="322" y="105"/>
                </a:cubicBezTo>
                <a:cubicBezTo>
                  <a:pt x="319" y="105"/>
                  <a:pt x="316" y="105"/>
                  <a:pt x="313" y="106"/>
                </a:cubicBezTo>
                <a:cubicBezTo>
                  <a:pt x="313" y="121"/>
                  <a:pt x="313" y="121"/>
                  <a:pt x="313" y="121"/>
                </a:cubicBezTo>
                <a:cubicBezTo>
                  <a:pt x="313" y="125"/>
                  <a:pt x="316" y="129"/>
                  <a:pt x="321" y="129"/>
                </a:cubicBezTo>
                <a:close/>
                <a:moveTo>
                  <a:pt x="323" y="288"/>
                </a:moveTo>
                <a:cubicBezTo>
                  <a:pt x="321" y="288"/>
                  <a:pt x="321" y="288"/>
                  <a:pt x="321" y="288"/>
                </a:cubicBezTo>
                <a:cubicBezTo>
                  <a:pt x="316" y="288"/>
                  <a:pt x="313" y="292"/>
                  <a:pt x="313" y="296"/>
                </a:cubicBezTo>
                <a:cubicBezTo>
                  <a:pt x="313" y="311"/>
                  <a:pt x="313" y="311"/>
                  <a:pt x="313" y="311"/>
                </a:cubicBezTo>
                <a:cubicBezTo>
                  <a:pt x="316" y="312"/>
                  <a:pt x="319" y="312"/>
                  <a:pt x="322" y="312"/>
                </a:cubicBezTo>
                <a:cubicBezTo>
                  <a:pt x="325" y="312"/>
                  <a:pt x="328" y="312"/>
                  <a:pt x="331" y="311"/>
                </a:cubicBezTo>
                <a:cubicBezTo>
                  <a:pt x="331" y="296"/>
                  <a:pt x="331" y="296"/>
                  <a:pt x="331" y="296"/>
                </a:cubicBezTo>
                <a:cubicBezTo>
                  <a:pt x="331" y="292"/>
                  <a:pt x="327" y="288"/>
                  <a:pt x="323" y="288"/>
                </a:cubicBezTo>
                <a:close/>
                <a:moveTo>
                  <a:pt x="234" y="200"/>
                </a:moveTo>
                <a:cubicBezTo>
                  <a:pt x="219" y="200"/>
                  <a:pt x="219" y="200"/>
                  <a:pt x="219" y="200"/>
                </a:cubicBezTo>
                <a:cubicBezTo>
                  <a:pt x="219" y="202"/>
                  <a:pt x="219" y="205"/>
                  <a:pt x="219" y="209"/>
                </a:cubicBezTo>
                <a:cubicBezTo>
                  <a:pt x="219" y="212"/>
                  <a:pt x="219" y="215"/>
                  <a:pt x="219" y="218"/>
                </a:cubicBezTo>
                <a:cubicBezTo>
                  <a:pt x="234" y="218"/>
                  <a:pt x="234" y="218"/>
                  <a:pt x="234" y="218"/>
                </a:cubicBezTo>
                <a:cubicBezTo>
                  <a:pt x="239" y="218"/>
                  <a:pt x="242" y="214"/>
                  <a:pt x="242" y="209"/>
                </a:cubicBezTo>
                <a:cubicBezTo>
                  <a:pt x="242" y="208"/>
                  <a:pt x="242" y="208"/>
                  <a:pt x="242" y="208"/>
                </a:cubicBezTo>
                <a:cubicBezTo>
                  <a:pt x="242" y="203"/>
                  <a:pt x="239" y="200"/>
                  <a:pt x="234" y="200"/>
                </a:cubicBezTo>
                <a:close/>
                <a:moveTo>
                  <a:pt x="425" y="200"/>
                </a:moveTo>
                <a:cubicBezTo>
                  <a:pt x="409" y="200"/>
                  <a:pt x="409" y="200"/>
                  <a:pt x="409" y="200"/>
                </a:cubicBezTo>
                <a:cubicBezTo>
                  <a:pt x="405" y="200"/>
                  <a:pt x="401" y="203"/>
                  <a:pt x="401" y="208"/>
                </a:cubicBezTo>
                <a:cubicBezTo>
                  <a:pt x="401" y="209"/>
                  <a:pt x="401" y="209"/>
                  <a:pt x="401" y="209"/>
                </a:cubicBezTo>
                <a:cubicBezTo>
                  <a:pt x="401" y="214"/>
                  <a:pt x="405" y="218"/>
                  <a:pt x="409" y="218"/>
                </a:cubicBezTo>
                <a:cubicBezTo>
                  <a:pt x="425" y="218"/>
                  <a:pt x="425" y="218"/>
                  <a:pt x="425" y="218"/>
                </a:cubicBezTo>
                <a:cubicBezTo>
                  <a:pt x="425" y="215"/>
                  <a:pt x="425" y="212"/>
                  <a:pt x="425" y="209"/>
                </a:cubicBezTo>
                <a:cubicBezTo>
                  <a:pt x="425" y="205"/>
                  <a:pt x="425" y="202"/>
                  <a:pt x="425" y="200"/>
                </a:cubicBezTo>
                <a:close/>
                <a:moveTo>
                  <a:pt x="322" y="136"/>
                </a:moveTo>
                <a:cubicBezTo>
                  <a:pt x="316" y="136"/>
                  <a:pt x="312" y="141"/>
                  <a:pt x="312" y="146"/>
                </a:cubicBezTo>
                <a:cubicBezTo>
                  <a:pt x="312" y="199"/>
                  <a:pt x="312" y="199"/>
                  <a:pt x="312" y="199"/>
                </a:cubicBezTo>
                <a:cubicBezTo>
                  <a:pt x="312" y="200"/>
                  <a:pt x="311" y="202"/>
                  <a:pt x="309" y="202"/>
                </a:cubicBezTo>
                <a:cubicBezTo>
                  <a:pt x="267" y="202"/>
                  <a:pt x="267" y="202"/>
                  <a:pt x="267" y="202"/>
                </a:cubicBezTo>
                <a:cubicBezTo>
                  <a:pt x="262" y="202"/>
                  <a:pt x="257" y="206"/>
                  <a:pt x="257" y="211"/>
                </a:cubicBezTo>
                <a:cubicBezTo>
                  <a:pt x="257" y="217"/>
                  <a:pt x="262" y="221"/>
                  <a:pt x="267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23" y="221"/>
                  <a:pt x="325" y="220"/>
                  <a:pt x="326" y="219"/>
                </a:cubicBezTo>
                <a:cubicBezTo>
                  <a:pt x="326" y="218"/>
                  <a:pt x="326" y="218"/>
                  <a:pt x="326" y="218"/>
                </a:cubicBezTo>
                <a:cubicBezTo>
                  <a:pt x="330" y="216"/>
                  <a:pt x="331" y="213"/>
                  <a:pt x="331" y="210"/>
                </a:cubicBezTo>
                <a:cubicBezTo>
                  <a:pt x="331" y="146"/>
                  <a:pt x="331" y="146"/>
                  <a:pt x="331" y="146"/>
                </a:cubicBezTo>
                <a:cubicBezTo>
                  <a:pt x="331" y="141"/>
                  <a:pt x="327" y="136"/>
                  <a:pt x="322" y="1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sz="135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54" name="Freeform 15"/>
          <p:cNvSpPr>
            <a:spLocks noEditPoints="1"/>
          </p:cNvSpPr>
          <p:nvPr/>
        </p:nvSpPr>
        <p:spPr bwMode="auto">
          <a:xfrm>
            <a:off x="4229033" y="4299026"/>
            <a:ext cx="355595" cy="414489"/>
          </a:xfrm>
          <a:custGeom>
            <a:avLst/>
            <a:gdLst>
              <a:gd name="T0" fmla="*/ 286 w 335"/>
              <a:gd name="T1" fmla="*/ 49 h 393"/>
              <a:gd name="T2" fmla="*/ 179 w 335"/>
              <a:gd name="T3" fmla="*/ 11 h 393"/>
              <a:gd name="T4" fmla="*/ 167 w 335"/>
              <a:gd name="T5" fmla="*/ 49 h 393"/>
              <a:gd name="T6" fmla="*/ 65 w 335"/>
              <a:gd name="T7" fmla="*/ 49 h 393"/>
              <a:gd name="T8" fmla="*/ 50 w 335"/>
              <a:gd name="T9" fmla="*/ 173 h 393"/>
              <a:gd name="T10" fmla="*/ 11 w 335"/>
              <a:gd name="T11" fmla="*/ 179 h 393"/>
              <a:gd name="T12" fmla="*/ 162 w 335"/>
              <a:gd name="T13" fmla="*/ 381 h 393"/>
              <a:gd name="T14" fmla="*/ 162 w 335"/>
              <a:gd name="T15" fmla="*/ 393 h 393"/>
              <a:gd name="T16" fmla="*/ 192 w 335"/>
              <a:gd name="T17" fmla="*/ 381 h 393"/>
              <a:gd name="T18" fmla="*/ 128 w 335"/>
              <a:gd name="T19" fmla="*/ 365 h 393"/>
              <a:gd name="T20" fmla="*/ 196 w 335"/>
              <a:gd name="T21" fmla="*/ 354 h 393"/>
              <a:gd name="T22" fmla="*/ 139 w 335"/>
              <a:gd name="T23" fmla="*/ 349 h 393"/>
              <a:gd name="T24" fmla="*/ 258 w 335"/>
              <a:gd name="T25" fmla="*/ 224 h 393"/>
              <a:gd name="T26" fmla="*/ 221 w 335"/>
              <a:gd name="T27" fmla="*/ 295 h 393"/>
              <a:gd name="T28" fmla="*/ 114 w 335"/>
              <a:gd name="T29" fmla="*/ 295 h 393"/>
              <a:gd name="T30" fmla="*/ 98 w 335"/>
              <a:gd name="T31" fmla="*/ 251 h 393"/>
              <a:gd name="T32" fmla="*/ 131 w 335"/>
              <a:gd name="T33" fmla="*/ 77 h 393"/>
              <a:gd name="T34" fmla="*/ 158 w 335"/>
              <a:gd name="T35" fmla="*/ 71 h 393"/>
              <a:gd name="T36" fmla="*/ 197 w 335"/>
              <a:gd name="T37" fmla="*/ 74 h 393"/>
              <a:gd name="T38" fmla="*/ 270 w 335"/>
              <a:gd name="T39" fmla="*/ 173 h 393"/>
              <a:gd name="T40" fmla="*/ 192 w 335"/>
              <a:gd name="T41" fmla="*/ 91 h 393"/>
              <a:gd name="T42" fmla="*/ 168 w 335"/>
              <a:gd name="T43" fmla="*/ 87 h 393"/>
              <a:gd name="T44" fmla="*/ 158 w 335"/>
              <a:gd name="T45" fmla="*/ 88 h 393"/>
              <a:gd name="T46" fmla="*/ 82 w 335"/>
              <a:gd name="T47" fmla="*/ 173 h 393"/>
              <a:gd name="T48" fmla="*/ 129 w 335"/>
              <a:gd name="T49" fmla="*/ 267 h 393"/>
              <a:gd name="T50" fmla="*/ 139 w 335"/>
              <a:gd name="T51" fmla="*/ 303 h 393"/>
              <a:gd name="T52" fmla="*/ 206 w 335"/>
              <a:gd name="T53" fmla="*/ 267 h 393"/>
              <a:gd name="T54" fmla="*/ 252 w 335"/>
              <a:gd name="T55" fmla="*/ 173 h 393"/>
              <a:gd name="T56" fmla="*/ 286 w 335"/>
              <a:gd name="T57" fmla="*/ 287 h 393"/>
              <a:gd name="T58" fmla="*/ 284 w 335"/>
              <a:gd name="T59" fmla="*/ 157 h 393"/>
              <a:gd name="T60" fmla="*/ 335 w 335"/>
              <a:gd name="T61" fmla="*/ 168 h 393"/>
              <a:gd name="T62" fmla="*/ 188 w 335"/>
              <a:gd name="T63" fmla="*/ 216 h 393"/>
              <a:gd name="T64" fmla="*/ 181 w 335"/>
              <a:gd name="T65" fmla="*/ 219 h 393"/>
              <a:gd name="T66" fmla="*/ 175 w 335"/>
              <a:gd name="T67" fmla="*/ 217 h 393"/>
              <a:gd name="T68" fmla="*/ 160 w 335"/>
              <a:gd name="T69" fmla="*/ 217 h 393"/>
              <a:gd name="T70" fmla="*/ 154 w 335"/>
              <a:gd name="T71" fmla="*/ 219 h 393"/>
              <a:gd name="T72" fmla="*/ 146 w 335"/>
              <a:gd name="T73" fmla="*/ 216 h 393"/>
              <a:gd name="T74" fmla="*/ 134 w 335"/>
              <a:gd name="T75" fmla="*/ 227 h 393"/>
              <a:gd name="T76" fmla="*/ 162 w 335"/>
              <a:gd name="T77" fmla="*/ 287 h 393"/>
              <a:gd name="T78" fmla="*/ 140 w 335"/>
              <a:gd name="T79" fmla="*/ 227 h 393"/>
              <a:gd name="T80" fmla="*/ 150 w 335"/>
              <a:gd name="T81" fmla="*/ 224 h 393"/>
              <a:gd name="T82" fmla="*/ 160 w 335"/>
              <a:gd name="T83" fmla="*/ 229 h 393"/>
              <a:gd name="T84" fmla="*/ 163 w 335"/>
              <a:gd name="T85" fmla="*/ 223 h 393"/>
              <a:gd name="T86" fmla="*/ 171 w 335"/>
              <a:gd name="T87" fmla="*/ 223 h 393"/>
              <a:gd name="T88" fmla="*/ 174 w 335"/>
              <a:gd name="T89" fmla="*/ 229 h 393"/>
              <a:gd name="T90" fmla="*/ 185 w 335"/>
              <a:gd name="T91" fmla="*/ 224 h 393"/>
              <a:gd name="T92" fmla="*/ 194 w 335"/>
              <a:gd name="T93" fmla="*/ 227 h 393"/>
              <a:gd name="T94" fmla="*/ 173 w 335"/>
              <a:gd name="T95" fmla="*/ 287 h 393"/>
              <a:gd name="T96" fmla="*/ 201 w 335"/>
              <a:gd name="T97" fmla="*/ 227 h 393"/>
              <a:gd name="T98" fmla="*/ 49 w 335"/>
              <a:gd name="T99" fmla="*/ 287 h 393"/>
              <a:gd name="T100" fmla="*/ 49 w 335"/>
              <a:gd name="T101" fmla="*/ 271 h 3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35" h="393">
                <a:moveTo>
                  <a:pt x="258" y="93"/>
                </a:moveTo>
                <a:cubicBezTo>
                  <a:pt x="253" y="88"/>
                  <a:pt x="248" y="82"/>
                  <a:pt x="242" y="77"/>
                </a:cubicBezTo>
                <a:cubicBezTo>
                  <a:pt x="270" y="49"/>
                  <a:pt x="270" y="49"/>
                  <a:pt x="270" y="49"/>
                </a:cubicBezTo>
                <a:cubicBezTo>
                  <a:pt x="275" y="45"/>
                  <a:pt x="282" y="45"/>
                  <a:pt x="286" y="49"/>
                </a:cubicBezTo>
                <a:cubicBezTo>
                  <a:pt x="290" y="54"/>
                  <a:pt x="290" y="61"/>
                  <a:pt x="286" y="65"/>
                </a:cubicBezTo>
                <a:lnTo>
                  <a:pt x="258" y="93"/>
                </a:lnTo>
                <a:close/>
                <a:moveTo>
                  <a:pt x="179" y="49"/>
                </a:moveTo>
                <a:cubicBezTo>
                  <a:pt x="179" y="11"/>
                  <a:pt x="179" y="11"/>
                  <a:pt x="179" y="11"/>
                </a:cubicBezTo>
                <a:cubicBezTo>
                  <a:pt x="179" y="5"/>
                  <a:pt x="174" y="0"/>
                  <a:pt x="167" y="0"/>
                </a:cubicBezTo>
                <a:cubicBezTo>
                  <a:pt x="161" y="0"/>
                  <a:pt x="156" y="5"/>
                  <a:pt x="156" y="11"/>
                </a:cubicBezTo>
                <a:cubicBezTo>
                  <a:pt x="156" y="49"/>
                  <a:pt x="156" y="49"/>
                  <a:pt x="156" y="49"/>
                </a:cubicBezTo>
                <a:cubicBezTo>
                  <a:pt x="160" y="49"/>
                  <a:pt x="163" y="49"/>
                  <a:pt x="167" y="49"/>
                </a:cubicBezTo>
                <a:cubicBezTo>
                  <a:pt x="171" y="49"/>
                  <a:pt x="175" y="49"/>
                  <a:pt x="179" y="49"/>
                </a:cubicBezTo>
                <a:close/>
                <a:moveTo>
                  <a:pt x="77" y="93"/>
                </a:moveTo>
                <a:cubicBezTo>
                  <a:pt x="82" y="88"/>
                  <a:pt x="87" y="82"/>
                  <a:pt x="92" y="77"/>
                </a:cubicBezTo>
                <a:cubicBezTo>
                  <a:pt x="65" y="49"/>
                  <a:pt x="65" y="49"/>
                  <a:pt x="65" y="49"/>
                </a:cubicBezTo>
                <a:cubicBezTo>
                  <a:pt x="60" y="45"/>
                  <a:pt x="53" y="45"/>
                  <a:pt x="49" y="49"/>
                </a:cubicBezTo>
                <a:cubicBezTo>
                  <a:pt x="44" y="54"/>
                  <a:pt x="44" y="61"/>
                  <a:pt x="49" y="65"/>
                </a:cubicBezTo>
                <a:lnTo>
                  <a:pt x="77" y="93"/>
                </a:lnTo>
                <a:close/>
                <a:moveTo>
                  <a:pt x="50" y="173"/>
                </a:moveTo>
                <a:cubicBezTo>
                  <a:pt x="50" y="167"/>
                  <a:pt x="50" y="162"/>
                  <a:pt x="51" y="157"/>
                </a:cubicBezTo>
                <a:cubicBezTo>
                  <a:pt x="11" y="157"/>
                  <a:pt x="11" y="157"/>
                  <a:pt x="11" y="157"/>
                </a:cubicBezTo>
                <a:cubicBezTo>
                  <a:pt x="5" y="157"/>
                  <a:pt x="0" y="162"/>
                  <a:pt x="0" y="168"/>
                </a:cubicBezTo>
                <a:cubicBezTo>
                  <a:pt x="0" y="174"/>
                  <a:pt x="5" y="179"/>
                  <a:pt x="11" y="179"/>
                </a:cubicBezTo>
                <a:cubicBezTo>
                  <a:pt x="50" y="179"/>
                  <a:pt x="50" y="179"/>
                  <a:pt x="50" y="179"/>
                </a:cubicBezTo>
                <a:cubicBezTo>
                  <a:pt x="50" y="177"/>
                  <a:pt x="50" y="175"/>
                  <a:pt x="50" y="173"/>
                </a:cubicBezTo>
                <a:close/>
                <a:moveTo>
                  <a:pt x="172" y="381"/>
                </a:moveTo>
                <a:cubicBezTo>
                  <a:pt x="162" y="381"/>
                  <a:pt x="162" y="381"/>
                  <a:pt x="162" y="381"/>
                </a:cubicBezTo>
                <a:cubicBezTo>
                  <a:pt x="143" y="381"/>
                  <a:pt x="143" y="381"/>
                  <a:pt x="143" y="381"/>
                </a:cubicBezTo>
                <a:cubicBezTo>
                  <a:pt x="143" y="382"/>
                  <a:pt x="143" y="382"/>
                  <a:pt x="143" y="382"/>
                </a:cubicBezTo>
                <a:cubicBezTo>
                  <a:pt x="143" y="388"/>
                  <a:pt x="152" y="393"/>
                  <a:pt x="160" y="393"/>
                </a:cubicBezTo>
                <a:cubicBezTo>
                  <a:pt x="162" y="393"/>
                  <a:pt x="162" y="393"/>
                  <a:pt x="162" y="393"/>
                </a:cubicBezTo>
                <a:cubicBezTo>
                  <a:pt x="173" y="393"/>
                  <a:pt x="173" y="393"/>
                  <a:pt x="173" y="393"/>
                </a:cubicBezTo>
                <a:cubicBezTo>
                  <a:pt x="174" y="393"/>
                  <a:pt x="174" y="393"/>
                  <a:pt x="174" y="393"/>
                </a:cubicBezTo>
                <a:cubicBezTo>
                  <a:pt x="183" y="393"/>
                  <a:pt x="192" y="388"/>
                  <a:pt x="192" y="382"/>
                </a:cubicBezTo>
                <a:cubicBezTo>
                  <a:pt x="192" y="382"/>
                  <a:pt x="192" y="382"/>
                  <a:pt x="192" y="381"/>
                </a:cubicBezTo>
                <a:lnTo>
                  <a:pt x="172" y="381"/>
                </a:lnTo>
                <a:close/>
                <a:moveTo>
                  <a:pt x="196" y="354"/>
                </a:moveTo>
                <a:cubicBezTo>
                  <a:pt x="139" y="354"/>
                  <a:pt x="139" y="354"/>
                  <a:pt x="139" y="354"/>
                </a:cubicBezTo>
                <a:cubicBezTo>
                  <a:pt x="133" y="354"/>
                  <a:pt x="128" y="359"/>
                  <a:pt x="128" y="365"/>
                </a:cubicBezTo>
                <a:cubicBezTo>
                  <a:pt x="128" y="371"/>
                  <a:pt x="133" y="376"/>
                  <a:pt x="139" y="376"/>
                </a:cubicBezTo>
                <a:cubicBezTo>
                  <a:pt x="196" y="376"/>
                  <a:pt x="196" y="376"/>
                  <a:pt x="196" y="376"/>
                </a:cubicBezTo>
                <a:cubicBezTo>
                  <a:pt x="202" y="376"/>
                  <a:pt x="207" y="371"/>
                  <a:pt x="207" y="365"/>
                </a:cubicBezTo>
                <a:cubicBezTo>
                  <a:pt x="207" y="359"/>
                  <a:pt x="202" y="354"/>
                  <a:pt x="196" y="354"/>
                </a:cubicBezTo>
                <a:close/>
                <a:moveTo>
                  <a:pt x="196" y="327"/>
                </a:moveTo>
                <a:cubicBezTo>
                  <a:pt x="139" y="327"/>
                  <a:pt x="139" y="327"/>
                  <a:pt x="139" y="327"/>
                </a:cubicBezTo>
                <a:cubicBezTo>
                  <a:pt x="133" y="327"/>
                  <a:pt x="128" y="332"/>
                  <a:pt x="128" y="338"/>
                </a:cubicBezTo>
                <a:cubicBezTo>
                  <a:pt x="128" y="344"/>
                  <a:pt x="133" y="349"/>
                  <a:pt x="139" y="349"/>
                </a:cubicBezTo>
                <a:cubicBezTo>
                  <a:pt x="196" y="349"/>
                  <a:pt x="196" y="349"/>
                  <a:pt x="196" y="349"/>
                </a:cubicBezTo>
                <a:cubicBezTo>
                  <a:pt x="202" y="349"/>
                  <a:pt x="207" y="344"/>
                  <a:pt x="207" y="338"/>
                </a:cubicBezTo>
                <a:cubicBezTo>
                  <a:pt x="207" y="332"/>
                  <a:pt x="202" y="327"/>
                  <a:pt x="196" y="327"/>
                </a:cubicBezTo>
                <a:close/>
                <a:moveTo>
                  <a:pt x="258" y="224"/>
                </a:moveTo>
                <a:cubicBezTo>
                  <a:pt x="251" y="237"/>
                  <a:pt x="242" y="246"/>
                  <a:pt x="235" y="254"/>
                </a:cubicBezTo>
                <a:cubicBezTo>
                  <a:pt x="231" y="258"/>
                  <a:pt x="227" y="262"/>
                  <a:pt x="225" y="266"/>
                </a:cubicBezTo>
                <a:cubicBezTo>
                  <a:pt x="224" y="267"/>
                  <a:pt x="223" y="269"/>
                  <a:pt x="223" y="270"/>
                </a:cubicBezTo>
                <a:cubicBezTo>
                  <a:pt x="221" y="280"/>
                  <a:pt x="221" y="292"/>
                  <a:pt x="221" y="295"/>
                </a:cubicBezTo>
                <a:cubicBezTo>
                  <a:pt x="221" y="295"/>
                  <a:pt x="221" y="295"/>
                  <a:pt x="221" y="296"/>
                </a:cubicBezTo>
                <a:cubicBezTo>
                  <a:pt x="221" y="309"/>
                  <a:pt x="210" y="320"/>
                  <a:pt x="196" y="320"/>
                </a:cubicBezTo>
                <a:cubicBezTo>
                  <a:pt x="139" y="320"/>
                  <a:pt x="139" y="320"/>
                  <a:pt x="139" y="320"/>
                </a:cubicBezTo>
                <a:cubicBezTo>
                  <a:pt x="125" y="320"/>
                  <a:pt x="114" y="309"/>
                  <a:pt x="114" y="295"/>
                </a:cubicBezTo>
                <a:cubicBezTo>
                  <a:pt x="114" y="295"/>
                  <a:pt x="114" y="295"/>
                  <a:pt x="114" y="295"/>
                </a:cubicBezTo>
                <a:cubicBezTo>
                  <a:pt x="114" y="292"/>
                  <a:pt x="114" y="280"/>
                  <a:pt x="112" y="270"/>
                </a:cubicBezTo>
                <a:cubicBezTo>
                  <a:pt x="111" y="268"/>
                  <a:pt x="110" y="266"/>
                  <a:pt x="108" y="263"/>
                </a:cubicBezTo>
                <a:cubicBezTo>
                  <a:pt x="105" y="259"/>
                  <a:pt x="102" y="256"/>
                  <a:pt x="98" y="251"/>
                </a:cubicBezTo>
                <a:cubicBezTo>
                  <a:pt x="89" y="243"/>
                  <a:pt x="79" y="231"/>
                  <a:pt x="72" y="214"/>
                </a:cubicBezTo>
                <a:cubicBezTo>
                  <a:pt x="68" y="203"/>
                  <a:pt x="65" y="189"/>
                  <a:pt x="65" y="173"/>
                </a:cubicBezTo>
                <a:cubicBezTo>
                  <a:pt x="65" y="150"/>
                  <a:pt x="73" y="128"/>
                  <a:pt x="86" y="111"/>
                </a:cubicBezTo>
                <a:cubicBezTo>
                  <a:pt x="97" y="96"/>
                  <a:pt x="113" y="84"/>
                  <a:pt x="131" y="77"/>
                </a:cubicBezTo>
                <a:cubicBezTo>
                  <a:pt x="131" y="76"/>
                  <a:pt x="131" y="76"/>
                  <a:pt x="131" y="76"/>
                </a:cubicBezTo>
                <a:cubicBezTo>
                  <a:pt x="138" y="74"/>
                  <a:pt x="138" y="74"/>
                  <a:pt x="138" y="74"/>
                </a:cubicBezTo>
                <a:cubicBezTo>
                  <a:pt x="144" y="73"/>
                  <a:pt x="150" y="71"/>
                  <a:pt x="157" y="71"/>
                </a:cubicBezTo>
                <a:cubicBezTo>
                  <a:pt x="157" y="71"/>
                  <a:pt x="157" y="71"/>
                  <a:pt x="158" y="71"/>
                </a:cubicBezTo>
                <a:cubicBezTo>
                  <a:pt x="161" y="70"/>
                  <a:pt x="164" y="70"/>
                  <a:pt x="168" y="70"/>
                </a:cubicBezTo>
                <a:cubicBezTo>
                  <a:pt x="171" y="70"/>
                  <a:pt x="174" y="70"/>
                  <a:pt x="177" y="71"/>
                </a:cubicBezTo>
                <a:cubicBezTo>
                  <a:pt x="178" y="71"/>
                  <a:pt x="178" y="71"/>
                  <a:pt x="178" y="71"/>
                </a:cubicBezTo>
                <a:cubicBezTo>
                  <a:pt x="184" y="71"/>
                  <a:pt x="191" y="73"/>
                  <a:pt x="197" y="74"/>
                </a:cubicBezTo>
                <a:cubicBezTo>
                  <a:pt x="204" y="77"/>
                  <a:pt x="204" y="77"/>
                  <a:pt x="204" y="77"/>
                </a:cubicBezTo>
                <a:cubicBezTo>
                  <a:pt x="204" y="77"/>
                  <a:pt x="204" y="77"/>
                  <a:pt x="204" y="77"/>
                </a:cubicBezTo>
                <a:cubicBezTo>
                  <a:pt x="222" y="84"/>
                  <a:pt x="238" y="96"/>
                  <a:pt x="249" y="111"/>
                </a:cubicBezTo>
                <a:cubicBezTo>
                  <a:pt x="262" y="128"/>
                  <a:pt x="270" y="150"/>
                  <a:pt x="270" y="173"/>
                </a:cubicBezTo>
                <a:cubicBezTo>
                  <a:pt x="270" y="195"/>
                  <a:pt x="265" y="211"/>
                  <a:pt x="258" y="224"/>
                </a:cubicBezTo>
                <a:close/>
                <a:moveTo>
                  <a:pt x="252" y="173"/>
                </a:moveTo>
                <a:cubicBezTo>
                  <a:pt x="252" y="153"/>
                  <a:pt x="246" y="136"/>
                  <a:pt x="235" y="121"/>
                </a:cubicBezTo>
                <a:cubicBezTo>
                  <a:pt x="224" y="107"/>
                  <a:pt x="209" y="96"/>
                  <a:pt x="192" y="91"/>
                </a:cubicBezTo>
                <a:cubicBezTo>
                  <a:pt x="189" y="90"/>
                  <a:pt x="189" y="90"/>
                  <a:pt x="189" y="90"/>
                </a:cubicBezTo>
                <a:cubicBezTo>
                  <a:pt x="185" y="89"/>
                  <a:pt x="181" y="88"/>
                  <a:pt x="176" y="88"/>
                </a:cubicBezTo>
                <a:cubicBezTo>
                  <a:pt x="176" y="88"/>
                  <a:pt x="175" y="88"/>
                  <a:pt x="176" y="88"/>
                </a:cubicBezTo>
                <a:cubicBezTo>
                  <a:pt x="173" y="88"/>
                  <a:pt x="170" y="87"/>
                  <a:pt x="168" y="87"/>
                </a:cubicBezTo>
                <a:cubicBezTo>
                  <a:pt x="167" y="87"/>
                  <a:pt x="167" y="87"/>
                  <a:pt x="167" y="87"/>
                </a:cubicBezTo>
                <a:cubicBezTo>
                  <a:pt x="167" y="87"/>
                  <a:pt x="167" y="87"/>
                  <a:pt x="167" y="87"/>
                </a:cubicBezTo>
                <a:cubicBezTo>
                  <a:pt x="164" y="87"/>
                  <a:pt x="162" y="88"/>
                  <a:pt x="159" y="88"/>
                </a:cubicBezTo>
                <a:cubicBezTo>
                  <a:pt x="159" y="88"/>
                  <a:pt x="158" y="88"/>
                  <a:pt x="158" y="88"/>
                </a:cubicBezTo>
                <a:cubicBezTo>
                  <a:pt x="154" y="88"/>
                  <a:pt x="150" y="89"/>
                  <a:pt x="145" y="90"/>
                </a:cubicBezTo>
                <a:cubicBezTo>
                  <a:pt x="143" y="91"/>
                  <a:pt x="143" y="91"/>
                  <a:pt x="143" y="91"/>
                </a:cubicBezTo>
                <a:cubicBezTo>
                  <a:pt x="126" y="96"/>
                  <a:pt x="110" y="107"/>
                  <a:pt x="100" y="121"/>
                </a:cubicBezTo>
                <a:cubicBezTo>
                  <a:pt x="89" y="136"/>
                  <a:pt x="82" y="153"/>
                  <a:pt x="82" y="173"/>
                </a:cubicBezTo>
                <a:cubicBezTo>
                  <a:pt x="82" y="192"/>
                  <a:pt x="87" y="205"/>
                  <a:pt x="92" y="216"/>
                </a:cubicBezTo>
                <a:cubicBezTo>
                  <a:pt x="98" y="227"/>
                  <a:pt x="105" y="234"/>
                  <a:pt x="112" y="242"/>
                </a:cubicBezTo>
                <a:cubicBezTo>
                  <a:pt x="117" y="246"/>
                  <a:pt x="121" y="251"/>
                  <a:pt x="125" y="256"/>
                </a:cubicBezTo>
                <a:cubicBezTo>
                  <a:pt x="127" y="260"/>
                  <a:pt x="128" y="263"/>
                  <a:pt x="129" y="267"/>
                </a:cubicBezTo>
                <a:cubicBezTo>
                  <a:pt x="131" y="279"/>
                  <a:pt x="131" y="291"/>
                  <a:pt x="131" y="295"/>
                </a:cubicBezTo>
                <a:cubicBezTo>
                  <a:pt x="131" y="295"/>
                  <a:pt x="131" y="296"/>
                  <a:pt x="131" y="296"/>
                </a:cubicBezTo>
                <a:cubicBezTo>
                  <a:pt x="131" y="298"/>
                  <a:pt x="132" y="300"/>
                  <a:pt x="133" y="301"/>
                </a:cubicBezTo>
                <a:cubicBezTo>
                  <a:pt x="135" y="302"/>
                  <a:pt x="137" y="303"/>
                  <a:pt x="139" y="303"/>
                </a:cubicBezTo>
                <a:cubicBezTo>
                  <a:pt x="196" y="303"/>
                  <a:pt x="196" y="303"/>
                  <a:pt x="196" y="303"/>
                </a:cubicBezTo>
                <a:cubicBezTo>
                  <a:pt x="200" y="303"/>
                  <a:pt x="204" y="300"/>
                  <a:pt x="204" y="296"/>
                </a:cubicBezTo>
                <a:cubicBezTo>
                  <a:pt x="204" y="296"/>
                  <a:pt x="204" y="295"/>
                  <a:pt x="204" y="295"/>
                </a:cubicBezTo>
                <a:cubicBezTo>
                  <a:pt x="204" y="291"/>
                  <a:pt x="204" y="279"/>
                  <a:pt x="206" y="267"/>
                </a:cubicBezTo>
                <a:cubicBezTo>
                  <a:pt x="207" y="261"/>
                  <a:pt x="210" y="256"/>
                  <a:pt x="213" y="252"/>
                </a:cubicBezTo>
                <a:cubicBezTo>
                  <a:pt x="217" y="248"/>
                  <a:pt x="221" y="244"/>
                  <a:pt x="225" y="240"/>
                </a:cubicBezTo>
                <a:cubicBezTo>
                  <a:pt x="233" y="231"/>
                  <a:pt x="241" y="222"/>
                  <a:pt x="246" y="208"/>
                </a:cubicBezTo>
                <a:cubicBezTo>
                  <a:pt x="250" y="199"/>
                  <a:pt x="252" y="187"/>
                  <a:pt x="252" y="173"/>
                </a:cubicBezTo>
                <a:close/>
                <a:moveTo>
                  <a:pt x="264" y="248"/>
                </a:moveTo>
                <a:cubicBezTo>
                  <a:pt x="259" y="255"/>
                  <a:pt x="254" y="261"/>
                  <a:pt x="250" y="266"/>
                </a:cubicBezTo>
                <a:cubicBezTo>
                  <a:pt x="270" y="287"/>
                  <a:pt x="270" y="287"/>
                  <a:pt x="270" y="287"/>
                </a:cubicBezTo>
                <a:cubicBezTo>
                  <a:pt x="275" y="291"/>
                  <a:pt x="282" y="291"/>
                  <a:pt x="286" y="287"/>
                </a:cubicBezTo>
                <a:cubicBezTo>
                  <a:pt x="290" y="282"/>
                  <a:pt x="290" y="275"/>
                  <a:pt x="286" y="271"/>
                </a:cubicBezTo>
                <a:lnTo>
                  <a:pt x="264" y="248"/>
                </a:lnTo>
                <a:close/>
                <a:moveTo>
                  <a:pt x="324" y="157"/>
                </a:moveTo>
                <a:cubicBezTo>
                  <a:pt x="284" y="157"/>
                  <a:pt x="284" y="157"/>
                  <a:pt x="284" y="157"/>
                </a:cubicBezTo>
                <a:cubicBezTo>
                  <a:pt x="285" y="162"/>
                  <a:pt x="285" y="167"/>
                  <a:pt x="285" y="173"/>
                </a:cubicBezTo>
                <a:cubicBezTo>
                  <a:pt x="285" y="175"/>
                  <a:pt x="285" y="177"/>
                  <a:pt x="285" y="179"/>
                </a:cubicBezTo>
                <a:cubicBezTo>
                  <a:pt x="324" y="179"/>
                  <a:pt x="324" y="179"/>
                  <a:pt x="324" y="179"/>
                </a:cubicBezTo>
                <a:cubicBezTo>
                  <a:pt x="330" y="179"/>
                  <a:pt x="335" y="174"/>
                  <a:pt x="335" y="168"/>
                </a:cubicBezTo>
                <a:cubicBezTo>
                  <a:pt x="335" y="162"/>
                  <a:pt x="330" y="157"/>
                  <a:pt x="324" y="157"/>
                </a:cubicBezTo>
                <a:close/>
                <a:moveTo>
                  <a:pt x="196" y="217"/>
                </a:moveTo>
                <a:cubicBezTo>
                  <a:pt x="194" y="216"/>
                  <a:pt x="192" y="216"/>
                  <a:pt x="189" y="216"/>
                </a:cubicBezTo>
                <a:cubicBezTo>
                  <a:pt x="188" y="216"/>
                  <a:pt x="188" y="216"/>
                  <a:pt x="188" y="216"/>
                </a:cubicBezTo>
                <a:cubicBezTo>
                  <a:pt x="187" y="216"/>
                  <a:pt x="186" y="216"/>
                  <a:pt x="185" y="216"/>
                </a:cubicBezTo>
                <a:cubicBezTo>
                  <a:pt x="185" y="216"/>
                  <a:pt x="184" y="217"/>
                  <a:pt x="184" y="217"/>
                </a:cubicBezTo>
                <a:cubicBezTo>
                  <a:pt x="183" y="217"/>
                  <a:pt x="183" y="217"/>
                  <a:pt x="182" y="217"/>
                </a:cubicBezTo>
                <a:cubicBezTo>
                  <a:pt x="182" y="218"/>
                  <a:pt x="181" y="218"/>
                  <a:pt x="181" y="219"/>
                </a:cubicBezTo>
                <a:cubicBezTo>
                  <a:pt x="181" y="219"/>
                  <a:pt x="180" y="219"/>
                  <a:pt x="180" y="219"/>
                </a:cubicBezTo>
                <a:cubicBezTo>
                  <a:pt x="180" y="219"/>
                  <a:pt x="179" y="220"/>
                  <a:pt x="179" y="220"/>
                </a:cubicBezTo>
                <a:cubicBezTo>
                  <a:pt x="179" y="220"/>
                  <a:pt x="179" y="221"/>
                  <a:pt x="179" y="221"/>
                </a:cubicBezTo>
                <a:cubicBezTo>
                  <a:pt x="178" y="219"/>
                  <a:pt x="176" y="218"/>
                  <a:pt x="175" y="217"/>
                </a:cubicBezTo>
                <a:cubicBezTo>
                  <a:pt x="173" y="216"/>
                  <a:pt x="171" y="215"/>
                  <a:pt x="168" y="215"/>
                </a:cubicBezTo>
                <a:cubicBezTo>
                  <a:pt x="168" y="215"/>
                  <a:pt x="168" y="216"/>
                  <a:pt x="167" y="216"/>
                </a:cubicBezTo>
                <a:cubicBezTo>
                  <a:pt x="167" y="216"/>
                  <a:pt x="167" y="215"/>
                  <a:pt x="167" y="215"/>
                </a:cubicBezTo>
                <a:cubicBezTo>
                  <a:pt x="164" y="215"/>
                  <a:pt x="162" y="216"/>
                  <a:pt x="160" y="217"/>
                </a:cubicBezTo>
                <a:cubicBezTo>
                  <a:pt x="158" y="218"/>
                  <a:pt x="157" y="219"/>
                  <a:pt x="156" y="221"/>
                </a:cubicBezTo>
                <a:cubicBezTo>
                  <a:pt x="156" y="221"/>
                  <a:pt x="156" y="220"/>
                  <a:pt x="156" y="220"/>
                </a:cubicBezTo>
                <a:cubicBezTo>
                  <a:pt x="155" y="220"/>
                  <a:pt x="155" y="219"/>
                  <a:pt x="155" y="219"/>
                </a:cubicBezTo>
                <a:cubicBezTo>
                  <a:pt x="154" y="219"/>
                  <a:pt x="154" y="219"/>
                  <a:pt x="154" y="219"/>
                </a:cubicBezTo>
                <a:cubicBezTo>
                  <a:pt x="153" y="218"/>
                  <a:pt x="153" y="218"/>
                  <a:pt x="152" y="217"/>
                </a:cubicBezTo>
                <a:cubicBezTo>
                  <a:pt x="152" y="217"/>
                  <a:pt x="152" y="217"/>
                  <a:pt x="151" y="217"/>
                </a:cubicBezTo>
                <a:cubicBezTo>
                  <a:pt x="151" y="217"/>
                  <a:pt x="150" y="216"/>
                  <a:pt x="150" y="216"/>
                </a:cubicBezTo>
                <a:cubicBezTo>
                  <a:pt x="149" y="216"/>
                  <a:pt x="148" y="216"/>
                  <a:pt x="146" y="216"/>
                </a:cubicBezTo>
                <a:cubicBezTo>
                  <a:pt x="145" y="216"/>
                  <a:pt x="145" y="216"/>
                  <a:pt x="145" y="216"/>
                </a:cubicBezTo>
                <a:cubicBezTo>
                  <a:pt x="143" y="216"/>
                  <a:pt x="141" y="216"/>
                  <a:pt x="139" y="217"/>
                </a:cubicBezTo>
                <a:cubicBezTo>
                  <a:pt x="138" y="218"/>
                  <a:pt x="138" y="218"/>
                  <a:pt x="137" y="218"/>
                </a:cubicBezTo>
                <a:cubicBezTo>
                  <a:pt x="135" y="220"/>
                  <a:pt x="134" y="223"/>
                  <a:pt x="134" y="227"/>
                </a:cubicBezTo>
                <a:cubicBezTo>
                  <a:pt x="134" y="230"/>
                  <a:pt x="135" y="233"/>
                  <a:pt x="137" y="237"/>
                </a:cubicBezTo>
                <a:cubicBezTo>
                  <a:pt x="139" y="241"/>
                  <a:pt x="143" y="246"/>
                  <a:pt x="147" y="255"/>
                </a:cubicBezTo>
                <a:cubicBezTo>
                  <a:pt x="150" y="262"/>
                  <a:pt x="153" y="272"/>
                  <a:pt x="155" y="287"/>
                </a:cubicBezTo>
                <a:cubicBezTo>
                  <a:pt x="162" y="287"/>
                  <a:pt x="162" y="287"/>
                  <a:pt x="162" y="287"/>
                </a:cubicBezTo>
                <a:cubicBezTo>
                  <a:pt x="160" y="271"/>
                  <a:pt x="156" y="260"/>
                  <a:pt x="153" y="252"/>
                </a:cubicBezTo>
                <a:cubicBezTo>
                  <a:pt x="149" y="242"/>
                  <a:pt x="144" y="237"/>
                  <a:pt x="143" y="234"/>
                </a:cubicBezTo>
                <a:cubicBezTo>
                  <a:pt x="142" y="233"/>
                  <a:pt x="142" y="233"/>
                  <a:pt x="142" y="232"/>
                </a:cubicBezTo>
                <a:cubicBezTo>
                  <a:pt x="141" y="230"/>
                  <a:pt x="140" y="228"/>
                  <a:pt x="140" y="227"/>
                </a:cubicBezTo>
                <a:cubicBezTo>
                  <a:pt x="140" y="225"/>
                  <a:pt x="141" y="224"/>
                  <a:pt x="142" y="223"/>
                </a:cubicBezTo>
                <a:cubicBezTo>
                  <a:pt x="142" y="223"/>
                  <a:pt x="144" y="222"/>
                  <a:pt x="145" y="222"/>
                </a:cubicBezTo>
                <a:cubicBezTo>
                  <a:pt x="146" y="222"/>
                  <a:pt x="146" y="222"/>
                  <a:pt x="146" y="222"/>
                </a:cubicBezTo>
                <a:cubicBezTo>
                  <a:pt x="148" y="223"/>
                  <a:pt x="149" y="223"/>
                  <a:pt x="150" y="224"/>
                </a:cubicBezTo>
                <a:cubicBezTo>
                  <a:pt x="151" y="224"/>
                  <a:pt x="151" y="225"/>
                  <a:pt x="151" y="225"/>
                </a:cubicBezTo>
                <a:cubicBezTo>
                  <a:pt x="152" y="226"/>
                  <a:pt x="153" y="228"/>
                  <a:pt x="155" y="230"/>
                </a:cubicBezTo>
                <a:cubicBezTo>
                  <a:pt x="155" y="231"/>
                  <a:pt x="157" y="232"/>
                  <a:pt x="158" y="231"/>
                </a:cubicBezTo>
                <a:cubicBezTo>
                  <a:pt x="159" y="231"/>
                  <a:pt x="160" y="230"/>
                  <a:pt x="160" y="229"/>
                </a:cubicBezTo>
                <a:cubicBezTo>
                  <a:pt x="161" y="228"/>
                  <a:pt x="161" y="227"/>
                  <a:pt x="161" y="226"/>
                </a:cubicBezTo>
                <a:cubicBezTo>
                  <a:pt x="161" y="225"/>
                  <a:pt x="162" y="225"/>
                  <a:pt x="162" y="225"/>
                </a:cubicBezTo>
                <a:cubicBezTo>
                  <a:pt x="162" y="224"/>
                  <a:pt x="162" y="224"/>
                  <a:pt x="162" y="224"/>
                </a:cubicBezTo>
                <a:cubicBezTo>
                  <a:pt x="163" y="223"/>
                  <a:pt x="163" y="223"/>
                  <a:pt x="163" y="223"/>
                </a:cubicBezTo>
                <a:cubicBezTo>
                  <a:pt x="164" y="222"/>
                  <a:pt x="165" y="222"/>
                  <a:pt x="167" y="222"/>
                </a:cubicBezTo>
                <a:cubicBezTo>
                  <a:pt x="167" y="222"/>
                  <a:pt x="167" y="222"/>
                  <a:pt x="167" y="222"/>
                </a:cubicBezTo>
                <a:cubicBezTo>
                  <a:pt x="168" y="222"/>
                  <a:pt x="168" y="222"/>
                  <a:pt x="168" y="222"/>
                </a:cubicBezTo>
                <a:cubicBezTo>
                  <a:pt x="170" y="222"/>
                  <a:pt x="171" y="222"/>
                  <a:pt x="171" y="223"/>
                </a:cubicBezTo>
                <a:cubicBezTo>
                  <a:pt x="172" y="223"/>
                  <a:pt x="172" y="223"/>
                  <a:pt x="173" y="224"/>
                </a:cubicBezTo>
                <a:cubicBezTo>
                  <a:pt x="173" y="224"/>
                  <a:pt x="173" y="224"/>
                  <a:pt x="173" y="225"/>
                </a:cubicBezTo>
                <a:cubicBezTo>
                  <a:pt x="173" y="225"/>
                  <a:pt x="173" y="225"/>
                  <a:pt x="174" y="226"/>
                </a:cubicBezTo>
                <a:cubicBezTo>
                  <a:pt x="174" y="227"/>
                  <a:pt x="174" y="228"/>
                  <a:pt x="174" y="229"/>
                </a:cubicBezTo>
                <a:cubicBezTo>
                  <a:pt x="175" y="230"/>
                  <a:pt x="176" y="231"/>
                  <a:pt x="177" y="231"/>
                </a:cubicBezTo>
                <a:cubicBezTo>
                  <a:pt x="178" y="232"/>
                  <a:pt x="179" y="231"/>
                  <a:pt x="180" y="230"/>
                </a:cubicBezTo>
                <a:cubicBezTo>
                  <a:pt x="182" y="228"/>
                  <a:pt x="182" y="226"/>
                  <a:pt x="184" y="225"/>
                </a:cubicBezTo>
                <a:cubicBezTo>
                  <a:pt x="184" y="225"/>
                  <a:pt x="184" y="224"/>
                  <a:pt x="185" y="224"/>
                </a:cubicBezTo>
                <a:cubicBezTo>
                  <a:pt x="185" y="223"/>
                  <a:pt x="187" y="223"/>
                  <a:pt x="189" y="222"/>
                </a:cubicBezTo>
                <a:cubicBezTo>
                  <a:pt x="189" y="222"/>
                  <a:pt x="189" y="222"/>
                  <a:pt x="189" y="222"/>
                </a:cubicBezTo>
                <a:cubicBezTo>
                  <a:pt x="191" y="222"/>
                  <a:pt x="192" y="223"/>
                  <a:pt x="193" y="223"/>
                </a:cubicBezTo>
                <a:cubicBezTo>
                  <a:pt x="194" y="224"/>
                  <a:pt x="194" y="225"/>
                  <a:pt x="194" y="227"/>
                </a:cubicBezTo>
                <a:cubicBezTo>
                  <a:pt x="194" y="228"/>
                  <a:pt x="194" y="230"/>
                  <a:pt x="193" y="232"/>
                </a:cubicBezTo>
                <a:cubicBezTo>
                  <a:pt x="193" y="233"/>
                  <a:pt x="193" y="233"/>
                  <a:pt x="192" y="234"/>
                </a:cubicBezTo>
                <a:cubicBezTo>
                  <a:pt x="191" y="237"/>
                  <a:pt x="186" y="242"/>
                  <a:pt x="182" y="252"/>
                </a:cubicBezTo>
                <a:cubicBezTo>
                  <a:pt x="178" y="260"/>
                  <a:pt x="175" y="271"/>
                  <a:pt x="173" y="287"/>
                </a:cubicBezTo>
                <a:cubicBezTo>
                  <a:pt x="180" y="287"/>
                  <a:pt x="180" y="287"/>
                  <a:pt x="180" y="287"/>
                </a:cubicBezTo>
                <a:cubicBezTo>
                  <a:pt x="182" y="272"/>
                  <a:pt x="185" y="262"/>
                  <a:pt x="188" y="255"/>
                </a:cubicBezTo>
                <a:cubicBezTo>
                  <a:pt x="192" y="246"/>
                  <a:pt x="196" y="241"/>
                  <a:pt x="198" y="237"/>
                </a:cubicBezTo>
                <a:cubicBezTo>
                  <a:pt x="200" y="233"/>
                  <a:pt x="201" y="230"/>
                  <a:pt x="201" y="227"/>
                </a:cubicBezTo>
                <a:cubicBezTo>
                  <a:pt x="201" y="223"/>
                  <a:pt x="200" y="220"/>
                  <a:pt x="198" y="218"/>
                </a:cubicBezTo>
                <a:cubicBezTo>
                  <a:pt x="197" y="218"/>
                  <a:pt x="196" y="218"/>
                  <a:pt x="196" y="217"/>
                </a:cubicBezTo>
                <a:close/>
                <a:moveTo>
                  <a:pt x="49" y="271"/>
                </a:moveTo>
                <a:cubicBezTo>
                  <a:pt x="44" y="275"/>
                  <a:pt x="44" y="282"/>
                  <a:pt x="49" y="287"/>
                </a:cubicBezTo>
                <a:cubicBezTo>
                  <a:pt x="53" y="291"/>
                  <a:pt x="60" y="291"/>
                  <a:pt x="65" y="287"/>
                </a:cubicBezTo>
                <a:cubicBezTo>
                  <a:pt x="85" y="266"/>
                  <a:pt x="85" y="266"/>
                  <a:pt x="85" y="266"/>
                </a:cubicBezTo>
                <a:cubicBezTo>
                  <a:pt x="80" y="261"/>
                  <a:pt x="76" y="255"/>
                  <a:pt x="71" y="248"/>
                </a:cubicBezTo>
                <a:lnTo>
                  <a:pt x="49" y="2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sz="135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55" name="Freeform 16"/>
          <p:cNvSpPr>
            <a:spLocks noEditPoints="1"/>
          </p:cNvSpPr>
          <p:nvPr/>
        </p:nvSpPr>
        <p:spPr bwMode="auto">
          <a:xfrm>
            <a:off x="7612702" y="2547148"/>
            <a:ext cx="383284" cy="324231"/>
          </a:xfrm>
          <a:custGeom>
            <a:avLst/>
            <a:gdLst>
              <a:gd name="T0" fmla="*/ 281 w 289"/>
              <a:gd name="T1" fmla="*/ 236 h 246"/>
              <a:gd name="T2" fmla="*/ 0 w 289"/>
              <a:gd name="T3" fmla="*/ 246 h 246"/>
              <a:gd name="T4" fmla="*/ 53 w 289"/>
              <a:gd name="T5" fmla="*/ 228 h 246"/>
              <a:gd name="T6" fmla="*/ 58 w 289"/>
              <a:gd name="T7" fmla="*/ 192 h 246"/>
              <a:gd name="T8" fmla="*/ 18 w 289"/>
              <a:gd name="T9" fmla="*/ 224 h 246"/>
              <a:gd name="T10" fmla="*/ 53 w 289"/>
              <a:gd name="T11" fmla="*/ 228 h 246"/>
              <a:gd name="T12" fmla="*/ 108 w 289"/>
              <a:gd name="T13" fmla="*/ 224 h 246"/>
              <a:gd name="T14" fmla="*/ 105 w 289"/>
              <a:gd name="T15" fmla="*/ 177 h 246"/>
              <a:gd name="T16" fmla="*/ 69 w 289"/>
              <a:gd name="T17" fmla="*/ 224 h 246"/>
              <a:gd name="T18" fmla="*/ 104 w 289"/>
              <a:gd name="T19" fmla="*/ 228 h 246"/>
              <a:gd name="T20" fmla="*/ 159 w 289"/>
              <a:gd name="T21" fmla="*/ 224 h 246"/>
              <a:gd name="T22" fmla="*/ 119 w 289"/>
              <a:gd name="T23" fmla="*/ 171 h 246"/>
              <a:gd name="T24" fmla="*/ 124 w 289"/>
              <a:gd name="T25" fmla="*/ 228 h 246"/>
              <a:gd name="T26" fmla="*/ 205 w 289"/>
              <a:gd name="T27" fmla="*/ 228 h 246"/>
              <a:gd name="T28" fmla="*/ 209 w 289"/>
              <a:gd name="T29" fmla="*/ 113 h 246"/>
              <a:gd name="T30" fmla="*/ 170 w 289"/>
              <a:gd name="T31" fmla="*/ 143 h 246"/>
              <a:gd name="T32" fmla="*/ 175 w 289"/>
              <a:gd name="T33" fmla="*/ 228 h 246"/>
              <a:gd name="T34" fmla="*/ 256 w 289"/>
              <a:gd name="T35" fmla="*/ 228 h 246"/>
              <a:gd name="T36" fmla="*/ 260 w 289"/>
              <a:gd name="T37" fmla="*/ 57 h 246"/>
              <a:gd name="T38" fmla="*/ 221 w 289"/>
              <a:gd name="T39" fmla="*/ 224 h 246"/>
              <a:gd name="T40" fmla="*/ 256 w 289"/>
              <a:gd name="T41" fmla="*/ 228 h 246"/>
              <a:gd name="T42" fmla="*/ 274 w 289"/>
              <a:gd name="T43" fmla="*/ 7 h 246"/>
              <a:gd name="T44" fmla="*/ 224 w 289"/>
              <a:gd name="T45" fmla="*/ 14 h 246"/>
              <a:gd name="T46" fmla="*/ 229 w 289"/>
              <a:gd name="T47" fmla="*/ 30 h 246"/>
              <a:gd name="T48" fmla="*/ 180 w 289"/>
              <a:gd name="T49" fmla="*/ 99 h 246"/>
              <a:gd name="T50" fmla="*/ 1 w 289"/>
              <a:gd name="T51" fmla="*/ 168 h 246"/>
              <a:gd name="T52" fmla="*/ 103 w 289"/>
              <a:gd name="T53" fmla="*/ 165 h 246"/>
              <a:gd name="T54" fmla="*/ 266 w 289"/>
              <a:gd name="T55" fmla="*/ 34 h 246"/>
              <a:gd name="T56" fmla="*/ 282 w 289"/>
              <a:gd name="T57" fmla="*/ 58 h 246"/>
              <a:gd name="T58" fmla="*/ 38 w 289"/>
              <a:gd name="T59" fmla="*/ 131 h 246"/>
              <a:gd name="T60" fmla="*/ 40 w 289"/>
              <a:gd name="T61" fmla="*/ 141 h 246"/>
              <a:gd name="T62" fmla="*/ 50 w 289"/>
              <a:gd name="T63" fmla="*/ 139 h 246"/>
              <a:gd name="T64" fmla="*/ 70 w 289"/>
              <a:gd name="T65" fmla="*/ 125 h 246"/>
              <a:gd name="T66" fmla="*/ 50 w 289"/>
              <a:gd name="T67" fmla="*/ 79 h 246"/>
              <a:gd name="T68" fmla="*/ 40 w 289"/>
              <a:gd name="T69" fmla="*/ 74 h 246"/>
              <a:gd name="T70" fmla="*/ 31 w 289"/>
              <a:gd name="T71" fmla="*/ 69 h 246"/>
              <a:gd name="T72" fmla="*/ 45 w 289"/>
              <a:gd name="T73" fmla="*/ 54 h 246"/>
              <a:gd name="T74" fmla="*/ 60 w 289"/>
              <a:gd name="T75" fmla="*/ 60 h 246"/>
              <a:gd name="T76" fmla="*/ 62 w 289"/>
              <a:gd name="T77" fmla="*/ 62 h 246"/>
              <a:gd name="T78" fmla="*/ 75 w 289"/>
              <a:gd name="T79" fmla="*/ 59 h 246"/>
              <a:gd name="T80" fmla="*/ 57 w 289"/>
              <a:gd name="T81" fmla="*/ 40 h 246"/>
              <a:gd name="T82" fmla="*/ 50 w 289"/>
              <a:gd name="T83" fmla="*/ 31 h 246"/>
              <a:gd name="T84" fmla="*/ 40 w 289"/>
              <a:gd name="T85" fmla="*/ 29 h 246"/>
              <a:gd name="T86" fmla="*/ 38 w 289"/>
              <a:gd name="T87" fmla="*/ 39 h 246"/>
              <a:gd name="T88" fmla="*/ 15 w 289"/>
              <a:gd name="T89" fmla="*/ 75 h 246"/>
              <a:gd name="T90" fmla="*/ 49 w 289"/>
              <a:gd name="T91" fmla="*/ 96 h 246"/>
              <a:gd name="T92" fmla="*/ 59 w 289"/>
              <a:gd name="T93" fmla="*/ 103 h 246"/>
              <a:gd name="T94" fmla="*/ 47 w 289"/>
              <a:gd name="T95" fmla="*/ 117 h 246"/>
              <a:gd name="T96" fmla="*/ 28 w 289"/>
              <a:gd name="T97" fmla="*/ 110 h 246"/>
              <a:gd name="T98" fmla="*/ 26 w 289"/>
              <a:gd name="T99" fmla="*/ 108 h 246"/>
              <a:gd name="T100" fmla="*/ 13 w 289"/>
              <a:gd name="T101" fmla="*/ 111 h 246"/>
              <a:gd name="T102" fmla="*/ 38 w 289"/>
              <a:gd name="T103" fmla="*/ 131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89" h="246">
                <a:moveTo>
                  <a:pt x="0" y="236"/>
                </a:moveTo>
                <a:cubicBezTo>
                  <a:pt x="281" y="236"/>
                  <a:pt x="281" y="236"/>
                  <a:pt x="281" y="236"/>
                </a:cubicBezTo>
                <a:cubicBezTo>
                  <a:pt x="281" y="246"/>
                  <a:pt x="281" y="246"/>
                  <a:pt x="281" y="246"/>
                </a:cubicBezTo>
                <a:cubicBezTo>
                  <a:pt x="0" y="246"/>
                  <a:pt x="0" y="246"/>
                  <a:pt x="0" y="246"/>
                </a:cubicBezTo>
                <a:lnTo>
                  <a:pt x="0" y="236"/>
                </a:lnTo>
                <a:close/>
                <a:moveTo>
                  <a:pt x="53" y="228"/>
                </a:moveTo>
                <a:cubicBezTo>
                  <a:pt x="56" y="228"/>
                  <a:pt x="58" y="226"/>
                  <a:pt x="58" y="224"/>
                </a:cubicBezTo>
                <a:cubicBezTo>
                  <a:pt x="58" y="192"/>
                  <a:pt x="58" y="192"/>
                  <a:pt x="58" y="192"/>
                </a:cubicBezTo>
                <a:cubicBezTo>
                  <a:pt x="42" y="196"/>
                  <a:pt x="28" y="198"/>
                  <a:pt x="18" y="199"/>
                </a:cubicBezTo>
                <a:cubicBezTo>
                  <a:pt x="18" y="224"/>
                  <a:pt x="18" y="224"/>
                  <a:pt x="18" y="224"/>
                </a:cubicBezTo>
                <a:cubicBezTo>
                  <a:pt x="18" y="226"/>
                  <a:pt x="20" y="228"/>
                  <a:pt x="23" y="228"/>
                </a:cubicBezTo>
                <a:lnTo>
                  <a:pt x="53" y="228"/>
                </a:lnTo>
                <a:close/>
                <a:moveTo>
                  <a:pt x="104" y="228"/>
                </a:moveTo>
                <a:cubicBezTo>
                  <a:pt x="106" y="228"/>
                  <a:pt x="108" y="226"/>
                  <a:pt x="108" y="224"/>
                </a:cubicBezTo>
                <a:cubicBezTo>
                  <a:pt x="108" y="176"/>
                  <a:pt x="108" y="176"/>
                  <a:pt x="108" y="176"/>
                </a:cubicBezTo>
                <a:cubicBezTo>
                  <a:pt x="107" y="176"/>
                  <a:pt x="106" y="177"/>
                  <a:pt x="105" y="177"/>
                </a:cubicBezTo>
                <a:cubicBezTo>
                  <a:pt x="92" y="182"/>
                  <a:pt x="80" y="186"/>
                  <a:pt x="69" y="189"/>
                </a:cubicBezTo>
                <a:cubicBezTo>
                  <a:pt x="69" y="224"/>
                  <a:pt x="69" y="224"/>
                  <a:pt x="69" y="224"/>
                </a:cubicBezTo>
                <a:cubicBezTo>
                  <a:pt x="69" y="226"/>
                  <a:pt x="71" y="228"/>
                  <a:pt x="73" y="228"/>
                </a:cubicBezTo>
                <a:lnTo>
                  <a:pt x="104" y="228"/>
                </a:lnTo>
                <a:close/>
                <a:moveTo>
                  <a:pt x="154" y="228"/>
                </a:moveTo>
                <a:cubicBezTo>
                  <a:pt x="157" y="228"/>
                  <a:pt x="159" y="226"/>
                  <a:pt x="159" y="224"/>
                </a:cubicBezTo>
                <a:cubicBezTo>
                  <a:pt x="159" y="150"/>
                  <a:pt x="159" y="150"/>
                  <a:pt x="159" y="150"/>
                </a:cubicBezTo>
                <a:cubicBezTo>
                  <a:pt x="146" y="158"/>
                  <a:pt x="133" y="165"/>
                  <a:pt x="119" y="171"/>
                </a:cubicBezTo>
                <a:cubicBezTo>
                  <a:pt x="119" y="224"/>
                  <a:pt x="119" y="224"/>
                  <a:pt x="119" y="224"/>
                </a:cubicBezTo>
                <a:cubicBezTo>
                  <a:pt x="119" y="226"/>
                  <a:pt x="122" y="228"/>
                  <a:pt x="124" y="228"/>
                </a:cubicBezTo>
                <a:lnTo>
                  <a:pt x="154" y="228"/>
                </a:lnTo>
                <a:close/>
                <a:moveTo>
                  <a:pt x="205" y="228"/>
                </a:moveTo>
                <a:cubicBezTo>
                  <a:pt x="207" y="228"/>
                  <a:pt x="209" y="226"/>
                  <a:pt x="209" y="224"/>
                </a:cubicBezTo>
                <a:cubicBezTo>
                  <a:pt x="209" y="113"/>
                  <a:pt x="209" y="113"/>
                  <a:pt x="209" y="113"/>
                </a:cubicBezTo>
                <a:cubicBezTo>
                  <a:pt x="205" y="117"/>
                  <a:pt x="200" y="121"/>
                  <a:pt x="196" y="124"/>
                </a:cubicBezTo>
                <a:cubicBezTo>
                  <a:pt x="187" y="131"/>
                  <a:pt x="179" y="137"/>
                  <a:pt x="170" y="143"/>
                </a:cubicBezTo>
                <a:cubicBezTo>
                  <a:pt x="170" y="224"/>
                  <a:pt x="170" y="224"/>
                  <a:pt x="170" y="224"/>
                </a:cubicBezTo>
                <a:cubicBezTo>
                  <a:pt x="170" y="226"/>
                  <a:pt x="172" y="228"/>
                  <a:pt x="175" y="228"/>
                </a:cubicBezTo>
                <a:lnTo>
                  <a:pt x="205" y="228"/>
                </a:lnTo>
                <a:close/>
                <a:moveTo>
                  <a:pt x="256" y="228"/>
                </a:moveTo>
                <a:cubicBezTo>
                  <a:pt x="258" y="228"/>
                  <a:pt x="260" y="226"/>
                  <a:pt x="260" y="224"/>
                </a:cubicBezTo>
                <a:cubicBezTo>
                  <a:pt x="260" y="57"/>
                  <a:pt x="260" y="57"/>
                  <a:pt x="260" y="57"/>
                </a:cubicBezTo>
                <a:cubicBezTo>
                  <a:pt x="248" y="74"/>
                  <a:pt x="235" y="89"/>
                  <a:pt x="221" y="102"/>
                </a:cubicBezTo>
                <a:cubicBezTo>
                  <a:pt x="221" y="224"/>
                  <a:pt x="221" y="224"/>
                  <a:pt x="221" y="224"/>
                </a:cubicBezTo>
                <a:cubicBezTo>
                  <a:pt x="221" y="226"/>
                  <a:pt x="223" y="228"/>
                  <a:pt x="225" y="228"/>
                </a:cubicBezTo>
                <a:lnTo>
                  <a:pt x="256" y="228"/>
                </a:lnTo>
                <a:close/>
                <a:moveTo>
                  <a:pt x="287" y="47"/>
                </a:moveTo>
                <a:cubicBezTo>
                  <a:pt x="274" y="7"/>
                  <a:pt x="274" y="7"/>
                  <a:pt x="274" y="7"/>
                </a:cubicBezTo>
                <a:cubicBezTo>
                  <a:pt x="273" y="2"/>
                  <a:pt x="268" y="0"/>
                  <a:pt x="264" y="1"/>
                </a:cubicBezTo>
                <a:cubicBezTo>
                  <a:pt x="224" y="14"/>
                  <a:pt x="224" y="14"/>
                  <a:pt x="224" y="14"/>
                </a:cubicBezTo>
                <a:cubicBezTo>
                  <a:pt x="220" y="16"/>
                  <a:pt x="217" y="20"/>
                  <a:pt x="219" y="24"/>
                </a:cubicBezTo>
                <a:cubicBezTo>
                  <a:pt x="220" y="29"/>
                  <a:pt x="225" y="31"/>
                  <a:pt x="229" y="30"/>
                </a:cubicBezTo>
                <a:cubicBezTo>
                  <a:pt x="249" y="23"/>
                  <a:pt x="249" y="23"/>
                  <a:pt x="249" y="23"/>
                </a:cubicBezTo>
                <a:cubicBezTo>
                  <a:pt x="228" y="55"/>
                  <a:pt x="204" y="79"/>
                  <a:pt x="180" y="99"/>
                </a:cubicBezTo>
                <a:cubicBezTo>
                  <a:pt x="137" y="133"/>
                  <a:pt x="93" y="150"/>
                  <a:pt x="59" y="159"/>
                </a:cubicBezTo>
                <a:cubicBezTo>
                  <a:pt x="25" y="168"/>
                  <a:pt x="2" y="168"/>
                  <a:pt x="1" y="168"/>
                </a:cubicBezTo>
                <a:cubicBezTo>
                  <a:pt x="1" y="168"/>
                  <a:pt x="1" y="187"/>
                  <a:pt x="1" y="187"/>
                </a:cubicBezTo>
                <a:cubicBezTo>
                  <a:pt x="4" y="187"/>
                  <a:pt x="47" y="187"/>
                  <a:pt x="103" y="165"/>
                </a:cubicBezTo>
                <a:cubicBezTo>
                  <a:pt x="131" y="154"/>
                  <a:pt x="162" y="138"/>
                  <a:pt x="192" y="114"/>
                </a:cubicBezTo>
                <a:cubicBezTo>
                  <a:pt x="218" y="93"/>
                  <a:pt x="243" y="67"/>
                  <a:pt x="266" y="34"/>
                </a:cubicBezTo>
                <a:cubicBezTo>
                  <a:pt x="272" y="52"/>
                  <a:pt x="272" y="52"/>
                  <a:pt x="272" y="52"/>
                </a:cubicBezTo>
                <a:cubicBezTo>
                  <a:pt x="273" y="56"/>
                  <a:pt x="278" y="59"/>
                  <a:pt x="282" y="58"/>
                </a:cubicBezTo>
                <a:cubicBezTo>
                  <a:pt x="286" y="56"/>
                  <a:pt x="289" y="52"/>
                  <a:pt x="287" y="47"/>
                </a:cubicBezTo>
                <a:close/>
                <a:moveTo>
                  <a:pt x="38" y="131"/>
                </a:moveTo>
                <a:cubicBezTo>
                  <a:pt x="38" y="139"/>
                  <a:pt x="38" y="139"/>
                  <a:pt x="38" y="139"/>
                </a:cubicBezTo>
                <a:cubicBezTo>
                  <a:pt x="38" y="140"/>
                  <a:pt x="39" y="141"/>
                  <a:pt x="40" y="141"/>
                </a:cubicBezTo>
                <a:cubicBezTo>
                  <a:pt x="48" y="141"/>
                  <a:pt x="48" y="141"/>
                  <a:pt x="48" y="141"/>
                </a:cubicBezTo>
                <a:cubicBezTo>
                  <a:pt x="49" y="141"/>
                  <a:pt x="50" y="140"/>
                  <a:pt x="50" y="139"/>
                </a:cubicBezTo>
                <a:cubicBezTo>
                  <a:pt x="50" y="131"/>
                  <a:pt x="50" y="131"/>
                  <a:pt x="50" y="131"/>
                </a:cubicBezTo>
                <a:cubicBezTo>
                  <a:pt x="59" y="131"/>
                  <a:pt x="66" y="128"/>
                  <a:pt x="70" y="125"/>
                </a:cubicBezTo>
                <a:cubicBezTo>
                  <a:pt x="77" y="118"/>
                  <a:pt x="80" y="108"/>
                  <a:pt x="77" y="99"/>
                </a:cubicBezTo>
                <a:cubicBezTo>
                  <a:pt x="74" y="89"/>
                  <a:pt x="60" y="83"/>
                  <a:pt x="50" y="79"/>
                </a:cubicBezTo>
                <a:cubicBezTo>
                  <a:pt x="49" y="78"/>
                  <a:pt x="49" y="78"/>
                  <a:pt x="49" y="78"/>
                </a:cubicBezTo>
                <a:cubicBezTo>
                  <a:pt x="46" y="77"/>
                  <a:pt x="41" y="75"/>
                  <a:pt x="40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35" y="72"/>
                  <a:pt x="33" y="71"/>
                  <a:pt x="31" y="69"/>
                </a:cubicBezTo>
                <a:cubicBezTo>
                  <a:pt x="29" y="65"/>
                  <a:pt x="30" y="60"/>
                  <a:pt x="33" y="58"/>
                </a:cubicBezTo>
                <a:cubicBezTo>
                  <a:pt x="37" y="54"/>
                  <a:pt x="41" y="54"/>
                  <a:pt x="45" y="54"/>
                </a:cubicBezTo>
                <a:cubicBezTo>
                  <a:pt x="47" y="54"/>
                  <a:pt x="50" y="54"/>
                  <a:pt x="52" y="55"/>
                </a:cubicBezTo>
                <a:cubicBezTo>
                  <a:pt x="55" y="56"/>
                  <a:pt x="58" y="58"/>
                  <a:pt x="60" y="60"/>
                </a:cubicBezTo>
                <a:cubicBezTo>
                  <a:pt x="61" y="60"/>
                  <a:pt x="61" y="61"/>
                  <a:pt x="61" y="61"/>
                </a:cubicBezTo>
                <a:cubicBezTo>
                  <a:pt x="61" y="61"/>
                  <a:pt x="62" y="62"/>
                  <a:pt x="62" y="62"/>
                </a:cubicBezTo>
                <a:cubicBezTo>
                  <a:pt x="63" y="64"/>
                  <a:pt x="65" y="65"/>
                  <a:pt x="67" y="65"/>
                </a:cubicBezTo>
                <a:cubicBezTo>
                  <a:pt x="70" y="65"/>
                  <a:pt x="73" y="62"/>
                  <a:pt x="75" y="59"/>
                </a:cubicBezTo>
                <a:cubicBezTo>
                  <a:pt x="76" y="57"/>
                  <a:pt x="76" y="54"/>
                  <a:pt x="75" y="53"/>
                </a:cubicBezTo>
                <a:cubicBezTo>
                  <a:pt x="71" y="47"/>
                  <a:pt x="63" y="42"/>
                  <a:pt x="57" y="40"/>
                </a:cubicBezTo>
                <a:cubicBezTo>
                  <a:pt x="55" y="40"/>
                  <a:pt x="53" y="39"/>
                  <a:pt x="50" y="39"/>
                </a:cubicBezTo>
                <a:cubicBezTo>
                  <a:pt x="50" y="31"/>
                  <a:pt x="50" y="31"/>
                  <a:pt x="50" y="31"/>
                </a:cubicBezTo>
                <a:cubicBezTo>
                  <a:pt x="50" y="30"/>
                  <a:pt x="49" y="29"/>
                  <a:pt x="48" y="29"/>
                </a:cubicBezTo>
                <a:cubicBezTo>
                  <a:pt x="40" y="29"/>
                  <a:pt x="40" y="29"/>
                  <a:pt x="40" y="29"/>
                </a:cubicBezTo>
                <a:cubicBezTo>
                  <a:pt x="39" y="29"/>
                  <a:pt x="38" y="30"/>
                  <a:pt x="38" y="31"/>
                </a:cubicBezTo>
                <a:cubicBezTo>
                  <a:pt x="38" y="39"/>
                  <a:pt x="38" y="39"/>
                  <a:pt x="38" y="39"/>
                </a:cubicBezTo>
                <a:cubicBezTo>
                  <a:pt x="31" y="41"/>
                  <a:pt x="25" y="43"/>
                  <a:pt x="20" y="48"/>
                </a:cubicBezTo>
                <a:cubicBezTo>
                  <a:pt x="13" y="55"/>
                  <a:pt x="11" y="66"/>
                  <a:pt x="15" y="75"/>
                </a:cubicBezTo>
                <a:cubicBezTo>
                  <a:pt x="17" y="79"/>
                  <a:pt x="21" y="82"/>
                  <a:pt x="24" y="84"/>
                </a:cubicBezTo>
                <a:cubicBezTo>
                  <a:pt x="27" y="86"/>
                  <a:pt x="42" y="93"/>
                  <a:pt x="49" y="96"/>
                </a:cubicBezTo>
                <a:cubicBezTo>
                  <a:pt x="53" y="98"/>
                  <a:pt x="53" y="98"/>
                  <a:pt x="53" y="98"/>
                </a:cubicBezTo>
                <a:cubicBezTo>
                  <a:pt x="56" y="99"/>
                  <a:pt x="58" y="101"/>
                  <a:pt x="59" y="103"/>
                </a:cubicBezTo>
                <a:cubicBezTo>
                  <a:pt x="61" y="107"/>
                  <a:pt x="60" y="111"/>
                  <a:pt x="57" y="114"/>
                </a:cubicBezTo>
                <a:cubicBezTo>
                  <a:pt x="55" y="116"/>
                  <a:pt x="52" y="117"/>
                  <a:pt x="47" y="117"/>
                </a:cubicBezTo>
                <a:cubicBezTo>
                  <a:pt x="44" y="117"/>
                  <a:pt x="39" y="116"/>
                  <a:pt x="35" y="114"/>
                </a:cubicBezTo>
                <a:cubicBezTo>
                  <a:pt x="33" y="114"/>
                  <a:pt x="30" y="112"/>
                  <a:pt x="28" y="110"/>
                </a:cubicBezTo>
                <a:cubicBezTo>
                  <a:pt x="27" y="110"/>
                  <a:pt x="27" y="109"/>
                  <a:pt x="27" y="109"/>
                </a:cubicBezTo>
                <a:cubicBezTo>
                  <a:pt x="26" y="109"/>
                  <a:pt x="26" y="108"/>
                  <a:pt x="26" y="108"/>
                </a:cubicBezTo>
                <a:cubicBezTo>
                  <a:pt x="25" y="106"/>
                  <a:pt x="23" y="105"/>
                  <a:pt x="21" y="105"/>
                </a:cubicBezTo>
                <a:cubicBezTo>
                  <a:pt x="18" y="105"/>
                  <a:pt x="15" y="108"/>
                  <a:pt x="13" y="111"/>
                </a:cubicBezTo>
                <a:cubicBezTo>
                  <a:pt x="12" y="113"/>
                  <a:pt x="12" y="116"/>
                  <a:pt x="13" y="117"/>
                </a:cubicBezTo>
                <a:cubicBezTo>
                  <a:pt x="18" y="125"/>
                  <a:pt x="28" y="129"/>
                  <a:pt x="38" y="1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sz="135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56" name="Freeform 17"/>
          <p:cNvSpPr>
            <a:spLocks noEditPoints="1"/>
          </p:cNvSpPr>
          <p:nvPr/>
        </p:nvSpPr>
        <p:spPr bwMode="auto">
          <a:xfrm>
            <a:off x="5069574" y="2847735"/>
            <a:ext cx="544743" cy="451377"/>
          </a:xfrm>
          <a:custGeom>
            <a:avLst/>
            <a:gdLst>
              <a:gd name="T0" fmla="*/ 170 w 326"/>
              <a:gd name="T1" fmla="*/ 108 h 272"/>
              <a:gd name="T2" fmla="*/ 148 w 326"/>
              <a:gd name="T3" fmla="*/ 160 h 272"/>
              <a:gd name="T4" fmla="*/ 148 w 326"/>
              <a:gd name="T5" fmla="*/ 106 h 272"/>
              <a:gd name="T6" fmla="*/ 206 w 326"/>
              <a:gd name="T7" fmla="*/ 83 h 272"/>
              <a:gd name="T8" fmla="*/ 181 w 326"/>
              <a:gd name="T9" fmla="*/ 83 h 272"/>
              <a:gd name="T10" fmla="*/ 204 w 326"/>
              <a:gd name="T11" fmla="*/ 160 h 272"/>
              <a:gd name="T12" fmla="*/ 242 w 326"/>
              <a:gd name="T13" fmla="*/ 118 h 272"/>
              <a:gd name="T14" fmla="*/ 217 w 326"/>
              <a:gd name="T15" fmla="*/ 118 h 272"/>
              <a:gd name="T16" fmla="*/ 239 w 326"/>
              <a:gd name="T17" fmla="*/ 160 h 272"/>
              <a:gd name="T18" fmla="*/ 277 w 326"/>
              <a:gd name="T19" fmla="*/ 97 h 272"/>
              <a:gd name="T20" fmla="*/ 252 w 326"/>
              <a:gd name="T21" fmla="*/ 97 h 272"/>
              <a:gd name="T22" fmla="*/ 275 w 326"/>
              <a:gd name="T23" fmla="*/ 160 h 272"/>
              <a:gd name="T24" fmla="*/ 73 w 326"/>
              <a:gd name="T25" fmla="*/ 50 h 272"/>
              <a:gd name="T26" fmla="*/ 53 w 326"/>
              <a:gd name="T27" fmla="*/ 14 h 272"/>
              <a:gd name="T28" fmla="*/ 32 w 326"/>
              <a:gd name="T29" fmla="*/ 50 h 272"/>
              <a:gd name="T30" fmla="*/ 106 w 326"/>
              <a:gd name="T31" fmla="*/ 128 h 272"/>
              <a:gd name="T32" fmla="*/ 116 w 326"/>
              <a:gd name="T33" fmla="*/ 127 h 272"/>
              <a:gd name="T34" fmla="*/ 145 w 326"/>
              <a:gd name="T35" fmla="*/ 98 h 272"/>
              <a:gd name="T36" fmla="*/ 165 w 326"/>
              <a:gd name="T37" fmla="*/ 62 h 272"/>
              <a:gd name="T38" fmla="*/ 131 w 326"/>
              <a:gd name="T39" fmla="*/ 86 h 272"/>
              <a:gd name="T40" fmla="*/ 110 w 326"/>
              <a:gd name="T41" fmla="*/ 107 h 272"/>
              <a:gd name="T42" fmla="*/ 89 w 326"/>
              <a:gd name="T43" fmla="*/ 83 h 272"/>
              <a:gd name="T44" fmla="*/ 87 w 326"/>
              <a:gd name="T45" fmla="*/ 80 h 272"/>
              <a:gd name="T46" fmla="*/ 58 w 326"/>
              <a:gd name="T47" fmla="*/ 102 h 272"/>
              <a:gd name="T48" fmla="*/ 54 w 326"/>
              <a:gd name="T49" fmla="*/ 75 h 272"/>
              <a:gd name="T50" fmla="*/ 49 w 326"/>
              <a:gd name="T51" fmla="*/ 84 h 272"/>
              <a:gd name="T52" fmla="*/ 33 w 326"/>
              <a:gd name="T53" fmla="*/ 75 h 272"/>
              <a:gd name="T54" fmla="*/ 2 w 326"/>
              <a:gd name="T55" fmla="*/ 165 h 272"/>
              <a:gd name="T56" fmla="*/ 18 w 326"/>
              <a:gd name="T57" fmla="*/ 133 h 272"/>
              <a:gd name="T58" fmla="*/ 25 w 326"/>
              <a:gd name="T59" fmla="*/ 167 h 272"/>
              <a:gd name="T60" fmla="*/ 49 w 326"/>
              <a:gd name="T61" fmla="*/ 259 h 272"/>
              <a:gd name="T62" fmla="*/ 55 w 326"/>
              <a:gd name="T63" fmla="*/ 259 h 272"/>
              <a:gd name="T64" fmla="*/ 80 w 326"/>
              <a:gd name="T65" fmla="*/ 167 h 272"/>
              <a:gd name="T66" fmla="*/ 86 w 326"/>
              <a:gd name="T67" fmla="*/ 109 h 272"/>
              <a:gd name="T68" fmla="*/ 102 w 326"/>
              <a:gd name="T69" fmla="*/ 126 h 272"/>
              <a:gd name="T70" fmla="*/ 156 w 326"/>
              <a:gd name="T71" fmla="*/ 215 h 272"/>
              <a:gd name="T72" fmla="*/ 151 w 326"/>
              <a:gd name="T73" fmla="*/ 271 h 272"/>
              <a:gd name="T74" fmla="*/ 204 w 326"/>
              <a:gd name="T75" fmla="*/ 215 h 272"/>
              <a:gd name="T76" fmla="*/ 212 w 326"/>
              <a:gd name="T77" fmla="*/ 247 h 272"/>
              <a:gd name="T78" fmla="*/ 251 w 326"/>
              <a:gd name="T79" fmla="*/ 215 h 272"/>
              <a:gd name="T80" fmla="*/ 273 w 326"/>
              <a:gd name="T81" fmla="*/ 271 h 272"/>
              <a:gd name="T82" fmla="*/ 274 w 326"/>
              <a:gd name="T83" fmla="*/ 215 h 272"/>
              <a:gd name="T84" fmla="*/ 142 w 326"/>
              <a:gd name="T85" fmla="*/ 208 h 272"/>
              <a:gd name="T86" fmla="*/ 211 w 326"/>
              <a:gd name="T87" fmla="*/ 0 h 272"/>
              <a:gd name="T88" fmla="*/ 219 w 326"/>
              <a:gd name="T89" fmla="*/ 26 h 272"/>
              <a:gd name="T90" fmla="*/ 112 w 326"/>
              <a:gd name="T91" fmla="*/ 30 h 272"/>
              <a:gd name="T92" fmla="*/ 106 w 326"/>
              <a:gd name="T93" fmla="*/ 97 h 272"/>
              <a:gd name="T94" fmla="*/ 112 w 326"/>
              <a:gd name="T95" fmla="*/ 39 h 272"/>
              <a:gd name="T96" fmla="*/ 317 w 326"/>
              <a:gd name="T97" fmla="*/ 45 h 272"/>
              <a:gd name="T98" fmla="*/ 311 w 326"/>
              <a:gd name="T99" fmla="*/ 194 h 272"/>
              <a:gd name="T100" fmla="*/ 106 w 326"/>
              <a:gd name="T101" fmla="*/ 188 h 272"/>
              <a:gd name="T102" fmla="*/ 102 w 326"/>
              <a:gd name="T103" fmla="*/ 131 h 272"/>
              <a:gd name="T104" fmla="*/ 97 w 326"/>
              <a:gd name="T105" fmla="*/ 127 h 272"/>
              <a:gd name="T106" fmla="*/ 311 w 326"/>
              <a:gd name="T107" fmla="*/ 204 h 272"/>
              <a:gd name="T108" fmla="*/ 311 w 326"/>
              <a:gd name="T109" fmla="*/ 30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26" h="272">
                <a:moveTo>
                  <a:pt x="148" y="106"/>
                </a:moveTo>
                <a:cubicBezTo>
                  <a:pt x="168" y="106"/>
                  <a:pt x="168" y="106"/>
                  <a:pt x="168" y="106"/>
                </a:cubicBezTo>
                <a:cubicBezTo>
                  <a:pt x="169" y="106"/>
                  <a:pt x="170" y="107"/>
                  <a:pt x="170" y="108"/>
                </a:cubicBezTo>
                <a:cubicBezTo>
                  <a:pt x="170" y="158"/>
                  <a:pt x="170" y="158"/>
                  <a:pt x="170" y="158"/>
                </a:cubicBezTo>
                <a:cubicBezTo>
                  <a:pt x="170" y="159"/>
                  <a:pt x="169" y="160"/>
                  <a:pt x="168" y="160"/>
                </a:cubicBezTo>
                <a:cubicBezTo>
                  <a:pt x="148" y="160"/>
                  <a:pt x="148" y="160"/>
                  <a:pt x="148" y="160"/>
                </a:cubicBezTo>
                <a:cubicBezTo>
                  <a:pt x="147" y="160"/>
                  <a:pt x="146" y="159"/>
                  <a:pt x="146" y="158"/>
                </a:cubicBezTo>
                <a:cubicBezTo>
                  <a:pt x="146" y="108"/>
                  <a:pt x="146" y="108"/>
                  <a:pt x="146" y="108"/>
                </a:cubicBezTo>
                <a:cubicBezTo>
                  <a:pt x="146" y="107"/>
                  <a:pt x="147" y="106"/>
                  <a:pt x="148" y="106"/>
                </a:cubicBezTo>
                <a:close/>
                <a:moveTo>
                  <a:pt x="204" y="160"/>
                </a:moveTo>
                <a:cubicBezTo>
                  <a:pt x="205" y="160"/>
                  <a:pt x="206" y="159"/>
                  <a:pt x="206" y="158"/>
                </a:cubicBezTo>
                <a:cubicBezTo>
                  <a:pt x="206" y="83"/>
                  <a:pt x="206" y="83"/>
                  <a:pt x="206" y="83"/>
                </a:cubicBezTo>
                <a:cubicBezTo>
                  <a:pt x="206" y="82"/>
                  <a:pt x="205" y="81"/>
                  <a:pt x="204" y="81"/>
                </a:cubicBezTo>
                <a:cubicBezTo>
                  <a:pt x="183" y="81"/>
                  <a:pt x="183" y="81"/>
                  <a:pt x="183" y="81"/>
                </a:cubicBezTo>
                <a:cubicBezTo>
                  <a:pt x="182" y="81"/>
                  <a:pt x="181" y="82"/>
                  <a:pt x="181" y="83"/>
                </a:cubicBezTo>
                <a:cubicBezTo>
                  <a:pt x="181" y="158"/>
                  <a:pt x="181" y="158"/>
                  <a:pt x="181" y="158"/>
                </a:cubicBezTo>
                <a:cubicBezTo>
                  <a:pt x="181" y="159"/>
                  <a:pt x="182" y="160"/>
                  <a:pt x="183" y="160"/>
                </a:cubicBezTo>
                <a:lnTo>
                  <a:pt x="204" y="160"/>
                </a:lnTo>
                <a:close/>
                <a:moveTo>
                  <a:pt x="239" y="160"/>
                </a:moveTo>
                <a:cubicBezTo>
                  <a:pt x="241" y="160"/>
                  <a:pt x="242" y="159"/>
                  <a:pt x="242" y="158"/>
                </a:cubicBezTo>
                <a:cubicBezTo>
                  <a:pt x="242" y="118"/>
                  <a:pt x="242" y="118"/>
                  <a:pt x="242" y="118"/>
                </a:cubicBezTo>
                <a:cubicBezTo>
                  <a:pt x="242" y="117"/>
                  <a:pt x="241" y="116"/>
                  <a:pt x="239" y="116"/>
                </a:cubicBezTo>
                <a:cubicBezTo>
                  <a:pt x="219" y="116"/>
                  <a:pt x="219" y="116"/>
                  <a:pt x="219" y="116"/>
                </a:cubicBezTo>
                <a:cubicBezTo>
                  <a:pt x="218" y="116"/>
                  <a:pt x="217" y="117"/>
                  <a:pt x="217" y="118"/>
                </a:cubicBezTo>
                <a:cubicBezTo>
                  <a:pt x="217" y="158"/>
                  <a:pt x="217" y="158"/>
                  <a:pt x="217" y="158"/>
                </a:cubicBezTo>
                <a:cubicBezTo>
                  <a:pt x="217" y="159"/>
                  <a:pt x="218" y="160"/>
                  <a:pt x="219" y="160"/>
                </a:cubicBezTo>
                <a:lnTo>
                  <a:pt x="239" y="160"/>
                </a:lnTo>
                <a:close/>
                <a:moveTo>
                  <a:pt x="275" y="160"/>
                </a:moveTo>
                <a:cubicBezTo>
                  <a:pt x="276" y="160"/>
                  <a:pt x="277" y="159"/>
                  <a:pt x="277" y="158"/>
                </a:cubicBezTo>
                <a:cubicBezTo>
                  <a:pt x="277" y="97"/>
                  <a:pt x="277" y="97"/>
                  <a:pt x="277" y="97"/>
                </a:cubicBezTo>
                <a:cubicBezTo>
                  <a:pt x="277" y="96"/>
                  <a:pt x="276" y="95"/>
                  <a:pt x="275" y="95"/>
                </a:cubicBezTo>
                <a:cubicBezTo>
                  <a:pt x="255" y="95"/>
                  <a:pt x="255" y="95"/>
                  <a:pt x="255" y="95"/>
                </a:cubicBezTo>
                <a:cubicBezTo>
                  <a:pt x="253" y="95"/>
                  <a:pt x="252" y="96"/>
                  <a:pt x="252" y="97"/>
                </a:cubicBezTo>
                <a:cubicBezTo>
                  <a:pt x="252" y="158"/>
                  <a:pt x="252" y="158"/>
                  <a:pt x="252" y="158"/>
                </a:cubicBezTo>
                <a:cubicBezTo>
                  <a:pt x="252" y="159"/>
                  <a:pt x="253" y="160"/>
                  <a:pt x="255" y="160"/>
                </a:cubicBezTo>
                <a:lnTo>
                  <a:pt x="275" y="160"/>
                </a:lnTo>
                <a:close/>
                <a:moveTo>
                  <a:pt x="32" y="50"/>
                </a:moveTo>
                <a:cubicBezTo>
                  <a:pt x="35" y="60"/>
                  <a:pt x="42" y="69"/>
                  <a:pt x="53" y="69"/>
                </a:cubicBezTo>
                <a:cubicBezTo>
                  <a:pt x="63" y="69"/>
                  <a:pt x="70" y="60"/>
                  <a:pt x="73" y="50"/>
                </a:cubicBezTo>
                <a:cubicBezTo>
                  <a:pt x="76" y="48"/>
                  <a:pt x="78" y="44"/>
                  <a:pt x="77" y="41"/>
                </a:cubicBezTo>
                <a:cubicBezTo>
                  <a:pt x="77" y="38"/>
                  <a:pt x="76" y="37"/>
                  <a:pt x="74" y="37"/>
                </a:cubicBezTo>
                <a:cubicBezTo>
                  <a:pt x="74" y="24"/>
                  <a:pt x="65" y="14"/>
                  <a:pt x="53" y="14"/>
                </a:cubicBezTo>
                <a:cubicBezTo>
                  <a:pt x="40" y="14"/>
                  <a:pt x="32" y="24"/>
                  <a:pt x="31" y="37"/>
                </a:cubicBezTo>
                <a:cubicBezTo>
                  <a:pt x="29" y="37"/>
                  <a:pt x="28" y="38"/>
                  <a:pt x="27" y="41"/>
                </a:cubicBezTo>
                <a:cubicBezTo>
                  <a:pt x="27" y="44"/>
                  <a:pt x="29" y="49"/>
                  <a:pt x="32" y="50"/>
                </a:cubicBezTo>
                <a:close/>
                <a:moveTo>
                  <a:pt x="102" y="126"/>
                </a:moveTo>
                <a:cubicBezTo>
                  <a:pt x="103" y="127"/>
                  <a:pt x="103" y="127"/>
                  <a:pt x="104" y="127"/>
                </a:cubicBezTo>
                <a:cubicBezTo>
                  <a:pt x="104" y="128"/>
                  <a:pt x="105" y="128"/>
                  <a:pt x="106" y="128"/>
                </a:cubicBezTo>
                <a:cubicBezTo>
                  <a:pt x="107" y="129"/>
                  <a:pt x="108" y="129"/>
                  <a:pt x="109" y="129"/>
                </a:cubicBezTo>
                <a:cubicBezTo>
                  <a:pt x="110" y="129"/>
                  <a:pt x="111" y="128"/>
                  <a:pt x="112" y="128"/>
                </a:cubicBezTo>
                <a:cubicBezTo>
                  <a:pt x="114" y="128"/>
                  <a:pt x="115" y="127"/>
                  <a:pt x="116" y="127"/>
                </a:cubicBezTo>
                <a:cubicBezTo>
                  <a:pt x="117" y="126"/>
                  <a:pt x="118" y="125"/>
                  <a:pt x="120" y="124"/>
                </a:cubicBezTo>
                <a:cubicBezTo>
                  <a:pt x="122" y="121"/>
                  <a:pt x="125" y="119"/>
                  <a:pt x="128" y="116"/>
                </a:cubicBezTo>
                <a:cubicBezTo>
                  <a:pt x="136" y="108"/>
                  <a:pt x="145" y="98"/>
                  <a:pt x="145" y="98"/>
                </a:cubicBezTo>
                <a:cubicBezTo>
                  <a:pt x="148" y="95"/>
                  <a:pt x="148" y="89"/>
                  <a:pt x="145" y="85"/>
                </a:cubicBezTo>
                <a:cubicBezTo>
                  <a:pt x="165" y="66"/>
                  <a:pt x="165" y="66"/>
                  <a:pt x="165" y="66"/>
                </a:cubicBezTo>
                <a:cubicBezTo>
                  <a:pt x="166" y="65"/>
                  <a:pt x="166" y="63"/>
                  <a:pt x="165" y="62"/>
                </a:cubicBezTo>
                <a:cubicBezTo>
                  <a:pt x="164" y="61"/>
                  <a:pt x="162" y="61"/>
                  <a:pt x="161" y="62"/>
                </a:cubicBezTo>
                <a:cubicBezTo>
                  <a:pt x="139" y="83"/>
                  <a:pt x="139" y="83"/>
                  <a:pt x="139" y="83"/>
                </a:cubicBezTo>
                <a:cubicBezTo>
                  <a:pt x="136" y="82"/>
                  <a:pt x="133" y="83"/>
                  <a:pt x="131" y="86"/>
                </a:cubicBezTo>
                <a:cubicBezTo>
                  <a:pt x="131" y="86"/>
                  <a:pt x="131" y="86"/>
                  <a:pt x="131" y="86"/>
                </a:cubicBezTo>
                <a:cubicBezTo>
                  <a:pt x="129" y="87"/>
                  <a:pt x="123" y="94"/>
                  <a:pt x="117" y="100"/>
                </a:cubicBezTo>
                <a:cubicBezTo>
                  <a:pt x="115" y="103"/>
                  <a:pt x="112" y="105"/>
                  <a:pt x="110" y="107"/>
                </a:cubicBezTo>
                <a:cubicBezTo>
                  <a:pt x="108" y="106"/>
                  <a:pt x="106" y="104"/>
                  <a:pt x="105" y="102"/>
                </a:cubicBezTo>
                <a:cubicBezTo>
                  <a:pt x="101" y="97"/>
                  <a:pt x="96" y="92"/>
                  <a:pt x="93" y="88"/>
                </a:cubicBezTo>
                <a:cubicBezTo>
                  <a:pt x="91" y="86"/>
                  <a:pt x="90" y="84"/>
                  <a:pt x="89" y="83"/>
                </a:cubicBezTo>
                <a:cubicBezTo>
                  <a:pt x="88" y="82"/>
                  <a:pt x="88" y="82"/>
                  <a:pt x="88" y="82"/>
                </a:cubicBezTo>
                <a:cubicBezTo>
                  <a:pt x="88" y="81"/>
                  <a:pt x="87" y="81"/>
                  <a:pt x="87" y="81"/>
                </a:cubicBezTo>
                <a:cubicBezTo>
                  <a:pt x="87" y="81"/>
                  <a:pt x="87" y="81"/>
                  <a:pt x="87" y="80"/>
                </a:cubicBezTo>
                <a:cubicBezTo>
                  <a:pt x="86" y="79"/>
                  <a:pt x="83" y="77"/>
                  <a:pt x="73" y="74"/>
                </a:cubicBezTo>
                <a:cubicBezTo>
                  <a:pt x="71" y="74"/>
                  <a:pt x="69" y="73"/>
                  <a:pt x="67" y="73"/>
                </a:cubicBezTo>
                <a:cubicBezTo>
                  <a:pt x="66" y="77"/>
                  <a:pt x="65" y="88"/>
                  <a:pt x="58" y="102"/>
                </a:cubicBezTo>
                <a:cubicBezTo>
                  <a:pt x="57" y="93"/>
                  <a:pt x="55" y="85"/>
                  <a:pt x="55" y="84"/>
                </a:cubicBezTo>
                <a:cubicBezTo>
                  <a:pt x="58" y="78"/>
                  <a:pt x="58" y="78"/>
                  <a:pt x="58" y="78"/>
                </a:cubicBezTo>
                <a:cubicBezTo>
                  <a:pt x="54" y="75"/>
                  <a:pt x="54" y="75"/>
                  <a:pt x="54" y="75"/>
                </a:cubicBezTo>
                <a:cubicBezTo>
                  <a:pt x="51" y="75"/>
                  <a:pt x="51" y="75"/>
                  <a:pt x="51" y="75"/>
                </a:cubicBezTo>
                <a:cubicBezTo>
                  <a:pt x="47" y="78"/>
                  <a:pt x="47" y="78"/>
                  <a:pt x="47" y="78"/>
                </a:cubicBezTo>
                <a:cubicBezTo>
                  <a:pt x="49" y="84"/>
                  <a:pt x="49" y="84"/>
                  <a:pt x="49" y="84"/>
                </a:cubicBezTo>
                <a:cubicBezTo>
                  <a:pt x="49" y="85"/>
                  <a:pt x="48" y="93"/>
                  <a:pt x="47" y="102"/>
                </a:cubicBezTo>
                <a:cubicBezTo>
                  <a:pt x="40" y="88"/>
                  <a:pt x="38" y="77"/>
                  <a:pt x="38" y="73"/>
                </a:cubicBezTo>
                <a:cubicBezTo>
                  <a:pt x="36" y="73"/>
                  <a:pt x="34" y="74"/>
                  <a:pt x="33" y="75"/>
                </a:cubicBezTo>
                <a:cubicBezTo>
                  <a:pt x="27" y="76"/>
                  <a:pt x="18" y="79"/>
                  <a:pt x="14" y="82"/>
                </a:cubicBezTo>
                <a:cubicBezTo>
                  <a:pt x="11" y="84"/>
                  <a:pt x="3" y="96"/>
                  <a:pt x="0" y="132"/>
                </a:cubicBezTo>
                <a:cubicBezTo>
                  <a:pt x="0" y="143"/>
                  <a:pt x="2" y="165"/>
                  <a:pt x="2" y="165"/>
                </a:cubicBezTo>
                <a:cubicBezTo>
                  <a:pt x="3" y="171"/>
                  <a:pt x="4" y="176"/>
                  <a:pt x="10" y="176"/>
                </a:cubicBezTo>
                <a:cubicBezTo>
                  <a:pt x="17" y="177"/>
                  <a:pt x="19" y="172"/>
                  <a:pt x="19" y="166"/>
                </a:cubicBezTo>
                <a:cubicBezTo>
                  <a:pt x="19" y="166"/>
                  <a:pt x="17" y="148"/>
                  <a:pt x="18" y="133"/>
                </a:cubicBezTo>
                <a:cubicBezTo>
                  <a:pt x="19" y="121"/>
                  <a:pt x="22" y="104"/>
                  <a:pt x="24" y="103"/>
                </a:cubicBezTo>
                <a:cubicBezTo>
                  <a:pt x="24" y="103"/>
                  <a:pt x="24" y="161"/>
                  <a:pt x="24" y="161"/>
                </a:cubicBezTo>
                <a:cubicBezTo>
                  <a:pt x="24" y="163"/>
                  <a:pt x="24" y="165"/>
                  <a:pt x="25" y="167"/>
                </a:cubicBezTo>
                <a:cubicBezTo>
                  <a:pt x="25" y="259"/>
                  <a:pt x="25" y="259"/>
                  <a:pt x="25" y="259"/>
                </a:cubicBezTo>
                <a:cubicBezTo>
                  <a:pt x="25" y="266"/>
                  <a:pt x="30" y="271"/>
                  <a:pt x="37" y="271"/>
                </a:cubicBezTo>
                <a:cubicBezTo>
                  <a:pt x="44" y="271"/>
                  <a:pt x="49" y="266"/>
                  <a:pt x="49" y="259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55" y="177"/>
                  <a:pt x="55" y="177"/>
                  <a:pt x="55" y="177"/>
                </a:cubicBezTo>
                <a:cubicBezTo>
                  <a:pt x="55" y="259"/>
                  <a:pt x="55" y="259"/>
                  <a:pt x="55" y="259"/>
                </a:cubicBezTo>
                <a:cubicBezTo>
                  <a:pt x="55" y="266"/>
                  <a:pt x="61" y="271"/>
                  <a:pt x="68" y="271"/>
                </a:cubicBezTo>
                <a:cubicBezTo>
                  <a:pt x="74" y="271"/>
                  <a:pt x="80" y="266"/>
                  <a:pt x="80" y="259"/>
                </a:cubicBezTo>
                <a:cubicBezTo>
                  <a:pt x="80" y="167"/>
                  <a:pt x="80" y="167"/>
                  <a:pt x="80" y="167"/>
                </a:cubicBezTo>
                <a:cubicBezTo>
                  <a:pt x="80" y="165"/>
                  <a:pt x="81" y="163"/>
                  <a:pt x="81" y="161"/>
                </a:cubicBezTo>
                <a:cubicBezTo>
                  <a:pt x="81" y="103"/>
                  <a:pt x="81" y="103"/>
                  <a:pt x="81" y="103"/>
                </a:cubicBezTo>
                <a:cubicBezTo>
                  <a:pt x="82" y="105"/>
                  <a:pt x="84" y="107"/>
                  <a:pt x="86" y="109"/>
                </a:cubicBezTo>
                <a:cubicBezTo>
                  <a:pt x="89" y="113"/>
                  <a:pt x="93" y="117"/>
                  <a:pt x="96" y="120"/>
                </a:cubicBezTo>
                <a:cubicBezTo>
                  <a:pt x="97" y="122"/>
                  <a:pt x="99" y="123"/>
                  <a:pt x="100" y="124"/>
                </a:cubicBezTo>
                <a:cubicBezTo>
                  <a:pt x="101" y="125"/>
                  <a:pt x="101" y="126"/>
                  <a:pt x="102" y="126"/>
                </a:cubicBezTo>
                <a:close/>
                <a:moveTo>
                  <a:pt x="142" y="208"/>
                </a:moveTo>
                <a:cubicBezTo>
                  <a:pt x="142" y="212"/>
                  <a:pt x="145" y="215"/>
                  <a:pt x="148" y="215"/>
                </a:cubicBezTo>
                <a:cubicBezTo>
                  <a:pt x="156" y="215"/>
                  <a:pt x="156" y="215"/>
                  <a:pt x="156" y="215"/>
                </a:cubicBezTo>
                <a:cubicBezTo>
                  <a:pt x="145" y="262"/>
                  <a:pt x="145" y="262"/>
                  <a:pt x="145" y="262"/>
                </a:cubicBezTo>
                <a:cubicBezTo>
                  <a:pt x="144" y="266"/>
                  <a:pt x="147" y="270"/>
                  <a:pt x="150" y="271"/>
                </a:cubicBezTo>
                <a:cubicBezTo>
                  <a:pt x="151" y="271"/>
                  <a:pt x="151" y="271"/>
                  <a:pt x="151" y="271"/>
                </a:cubicBezTo>
                <a:cubicBezTo>
                  <a:pt x="155" y="272"/>
                  <a:pt x="159" y="270"/>
                  <a:pt x="160" y="266"/>
                </a:cubicBezTo>
                <a:cubicBezTo>
                  <a:pt x="172" y="215"/>
                  <a:pt x="172" y="215"/>
                  <a:pt x="172" y="215"/>
                </a:cubicBezTo>
                <a:cubicBezTo>
                  <a:pt x="204" y="215"/>
                  <a:pt x="204" y="215"/>
                  <a:pt x="204" y="215"/>
                </a:cubicBezTo>
                <a:cubicBezTo>
                  <a:pt x="204" y="240"/>
                  <a:pt x="204" y="240"/>
                  <a:pt x="204" y="240"/>
                </a:cubicBezTo>
                <a:cubicBezTo>
                  <a:pt x="204" y="244"/>
                  <a:pt x="207" y="247"/>
                  <a:pt x="211" y="247"/>
                </a:cubicBezTo>
                <a:cubicBezTo>
                  <a:pt x="212" y="247"/>
                  <a:pt x="212" y="247"/>
                  <a:pt x="212" y="247"/>
                </a:cubicBezTo>
                <a:cubicBezTo>
                  <a:pt x="216" y="247"/>
                  <a:pt x="219" y="244"/>
                  <a:pt x="219" y="240"/>
                </a:cubicBezTo>
                <a:cubicBezTo>
                  <a:pt x="219" y="215"/>
                  <a:pt x="219" y="215"/>
                  <a:pt x="219" y="215"/>
                </a:cubicBezTo>
                <a:cubicBezTo>
                  <a:pt x="251" y="215"/>
                  <a:pt x="251" y="215"/>
                  <a:pt x="251" y="215"/>
                </a:cubicBezTo>
                <a:cubicBezTo>
                  <a:pt x="263" y="266"/>
                  <a:pt x="263" y="266"/>
                  <a:pt x="263" y="266"/>
                </a:cubicBezTo>
                <a:cubicBezTo>
                  <a:pt x="264" y="270"/>
                  <a:pt x="268" y="272"/>
                  <a:pt x="272" y="271"/>
                </a:cubicBezTo>
                <a:cubicBezTo>
                  <a:pt x="273" y="271"/>
                  <a:pt x="273" y="271"/>
                  <a:pt x="273" y="271"/>
                </a:cubicBezTo>
                <a:cubicBezTo>
                  <a:pt x="277" y="270"/>
                  <a:pt x="279" y="266"/>
                  <a:pt x="278" y="262"/>
                </a:cubicBezTo>
                <a:cubicBezTo>
                  <a:pt x="267" y="215"/>
                  <a:pt x="267" y="215"/>
                  <a:pt x="267" y="215"/>
                </a:cubicBezTo>
                <a:cubicBezTo>
                  <a:pt x="274" y="215"/>
                  <a:pt x="274" y="215"/>
                  <a:pt x="274" y="215"/>
                </a:cubicBezTo>
                <a:cubicBezTo>
                  <a:pt x="278" y="215"/>
                  <a:pt x="281" y="212"/>
                  <a:pt x="281" y="208"/>
                </a:cubicBezTo>
                <a:cubicBezTo>
                  <a:pt x="281" y="208"/>
                  <a:pt x="281" y="208"/>
                  <a:pt x="281" y="208"/>
                </a:cubicBezTo>
                <a:cubicBezTo>
                  <a:pt x="142" y="208"/>
                  <a:pt x="142" y="208"/>
                  <a:pt x="142" y="208"/>
                </a:cubicBezTo>
                <a:close/>
                <a:moveTo>
                  <a:pt x="219" y="8"/>
                </a:moveTo>
                <a:cubicBezTo>
                  <a:pt x="219" y="3"/>
                  <a:pt x="216" y="0"/>
                  <a:pt x="212" y="0"/>
                </a:cubicBezTo>
                <a:cubicBezTo>
                  <a:pt x="211" y="0"/>
                  <a:pt x="211" y="0"/>
                  <a:pt x="211" y="0"/>
                </a:cubicBezTo>
                <a:cubicBezTo>
                  <a:pt x="207" y="0"/>
                  <a:pt x="204" y="3"/>
                  <a:pt x="204" y="8"/>
                </a:cubicBezTo>
                <a:cubicBezTo>
                  <a:pt x="204" y="26"/>
                  <a:pt x="204" y="26"/>
                  <a:pt x="204" y="26"/>
                </a:cubicBezTo>
                <a:cubicBezTo>
                  <a:pt x="219" y="26"/>
                  <a:pt x="219" y="26"/>
                  <a:pt x="219" y="26"/>
                </a:cubicBezTo>
                <a:lnTo>
                  <a:pt x="219" y="8"/>
                </a:lnTo>
                <a:close/>
                <a:moveTo>
                  <a:pt x="311" y="30"/>
                </a:moveTo>
                <a:cubicBezTo>
                  <a:pt x="112" y="30"/>
                  <a:pt x="112" y="30"/>
                  <a:pt x="112" y="30"/>
                </a:cubicBezTo>
                <a:cubicBezTo>
                  <a:pt x="104" y="30"/>
                  <a:pt x="97" y="37"/>
                  <a:pt x="97" y="45"/>
                </a:cubicBezTo>
                <a:cubicBezTo>
                  <a:pt x="97" y="86"/>
                  <a:pt x="97" y="86"/>
                  <a:pt x="97" y="86"/>
                </a:cubicBezTo>
                <a:cubicBezTo>
                  <a:pt x="99" y="89"/>
                  <a:pt x="103" y="93"/>
                  <a:pt x="106" y="97"/>
                </a:cubicBezTo>
                <a:cubicBezTo>
                  <a:pt x="106" y="45"/>
                  <a:pt x="106" y="45"/>
                  <a:pt x="106" y="45"/>
                </a:cubicBezTo>
                <a:cubicBezTo>
                  <a:pt x="106" y="44"/>
                  <a:pt x="107" y="42"/>
                  <a:pt x="108" y="41"/>
                </a:cubicBezTo>
                <a:cubicBezTo>
                  <a:pt x="109" y="40"/>
                  <a:pt x="110" y="39"/>
                  <a:pt x="112" y="39"/>
                </a:cubicBezTo>
                <a:cubicBezTo>
                  <a:pt x="311" y="39"/>
                  <a:pt x="311" y="39"/>
                  <a:pt x="311" y="39"/>
                </a:cubicBezTo>
                <a:cubicBezTo>
                  <a:pt x="313" y="39"/>
                  <a:pt x="314" y="40"/>
                  <a:pt x="315" y="41"/>
                </a:cubicBezTo>
                <a:cubicBezTo>
                  <a:pt x="316" y="42"/>
                  <a:pt x="317" y="44"/>
                  <a:pt x="317" y="45"/>
                </a:cubicBezTo>
                <a:cubicBezTo>
                  <a:pt x="317" y="188"/>
                  <a:pt x="317" y="188"/>
                  <a:pt x="317" y="188"/>
                </a:cubicBezTo>
                <a:cubicBezTo>
                  <a:pt x="317" y="190"/>
                  <a:pt x="316" y="192"/>
                  <a:pt x="315" y="193"/>
                </a:cubicBezTo>
                <a:cubicBezTo>
                  <a:pt x="314" y="194"/>
                  <a:pt x="313" y="194"/>
                  <a:pt x="311" y="194"/>
                </a:cubicBezTo>
                <a:cubicBezTo>
                  <a:pt x="112" y="194"/>
                  <a:pt x="112" y="194"/>
                  <a:pt x="112" y="194"/>
                </a:cubicBezTo>
                <a:cubicBezTo>
                  <a:pt x="110" y="194"/>
                  <a:pt x="109" y="194"/>
                  <a:pt x="108" y="193"/>
                </a:cubicBezTo>
                <a:cubicBezTo>
                  <a:pt x="107" y="192"/>
                  <a:pt x="106" y="190"/>
                  <a:pt x="106" y="188"/>
                </a:cubicBezTo>
                <a:cubicBezTo>
                  <a:pt x="106" y="133"/>
                  <a:pt x="106" y="133"/>
                  <a:pt x="106" y="133"/>
                </a:cubicBezTo>
                <a:cubicBezTo>
                  <a:pt x="106" y="133"/>
                  <a:pt x="105" y="132"/>
                  <a:pt x="105" y="132"/>
                </a:cubicBezTo>
                <a:cubicBezTo>
                  <a:pt x="103" y="132"/>
                  <a:pt x="102" y="131"/>
                  <a:pt x="102" y="131"/>
                </a:cubicBezTo>
                <a:cubicBezTo>
                  <a:pt x="101" y="130"/>
                  <a:pt x="100" y="130"/>
                  <a:pt x="100" y="130"/>
                </a:cubicBezTo>
                <a:cubicBezTo>
                  <a:pt x="99" y="129"/>
                  <a:pt x="98" y="128"/>
                  <a:pt x="97" y="128"/>
                </a:cubicBezTo>
                <a:cubicBezTo>
                  <a:pt x="97" y="128"/>
                  <a:pt x="97" y="127"/>
                  <a:pt x="97" y="127"/>
                </a:cubicBezTo>
                <a:cubicBezTo>
                  <a:pt x="97" y="188"/>
                  <a:pt x="97" y="188"/>
                  <a:pt x="97" y="188"/>
                </a:cubicBezTo>
                <a:cubicBezTo>
                  <a:pt x="97" y="197"/>
                  <a:pt x="104" y="204"/>
                  <a:pt x="112" y="204"/>
                </a:cubicBezTo>
                <a:cubicBezTo>
                  <a:pt x="311" y="204"/>
                  <a:pt x="311" y="204"/>
                  <a:pt x="311" y="204"/>
                </a:cubicBezTo>
                <a:cubicBezTo>
                  <a:pt x="319" y="204"/>
                  <a:pt x="326" y="197"/>
                  <a:pt x="326" y="188"/>
                </a:cubicBezTo>
                <a:cubicBezTo>
                  <a:pt x="326" y="45"/>
                  <a:pt x="326" y="45"/>
                  <a:pt x="326" y="45"/>
                </a:cubicBezTo>
                <a:cubicBezTo>
                  <a:pt x="326" y="37"/>
                  <a:pt x="319" y="30"/>
                  <a:pt x="311" y="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sz="135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57" name="任意多边形 50"/>
          <p:cNvSpPr>
            <a:spLocks noChangeArrowheads="1"/>
          </p:cNvSpPr>
          <p:nvPr/>
        </p:nvSpPr>
        <p:spPr bwMode="auto">
          <a:xfrm>
            <a:off x="8919388" y="3389491"/>
            <a:ext cx="266395" cy="206667"/>
          </a:xfrm>
          <a:custGeom>
            <a:avLst/>
            <a:gdLst>
              <a:gd name="connsiteX0" fmla="*/ 962602 w 1315898"/>
              <a:gd name="connsiteY0" fmla="*/ 690258 h 1020859"/>
              <a:gd name="connsiteX1" fmla="*/ 1315898 w 1315898"/>
              <a:gd name="connsiteY1" fmla="*/ 690258 h 1020859"/>
              <a:gd name="connsiteX2" fmla="*/ 1315898 w 1315898"/>
              <a:gd name="connsiteY2" fmla="*/ 1020859 h 1020859"/>
              <a:gd name="connsiteX3" fmla="*/ 962602 w 1315898"/>
              <a:gd name="connsiteY3" fmla="*/ 1020859 h 1020859"/>
              <a:gd name="connsiteX4" fmla="*/ 481084 w 1315898"/>
              <a:gd name="connsiteY4" fmla="*/ 337829 h 1020859"/>
              <a:gd name="connsiteX5" fmla="*/ 834814 w 1315898"/>
              <a:gd name="connsiteY5" fmla="*/ 337829 h 1020859"/>
              <a:gd name="connsiteX6" fmla="*/ 834814 w 1315898"/>
              <a:gd name="connsiteY6" fmla="*/ 1020859 h 1020859"/>
              <a:gd name="connsiteX7" fmla="*/ 481084 w 1315898"/>
              <a:gd name="connsiteY7" fmla="*/ 1020859 h 1020859"/>
              <a:gd name="connsiteX8" fmla="*/ 0 w 1315898"/>
              <a:gd name="connsiteY8" fmla="*/ 0 h 1020859"/>
              <a:gd name="connsiteX9" fmla="*/ 353296 w 1315898"/>
              <a:gd name="connsiteY9" fmla="*/ 0 h 1020859"/>
              <a:gd name="connsiteX10" fmla="*/ 353296 w 1315898"/>
              <a:gd name="connsiteY10" fmla="*/ 1020859 h 1020859"/>
              <a:gd name="connsiteX11" fmla="*/ 0 w 1315898"/>
              <a:gd name="connsiteY11" fmla="*/ 1020859 h 1020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15898" h="1020859">
                <a:moveTo>
                  <a:pt x="962602" y="690258"/>
                </a:moveTo>
                <a:lnTo>
                  <a:pt x="1315898" y="690258"/>
                </a:lnTo>
                <a:lnTo>
                  <a:pt x="1315898" y="1020859"/>
                </a:lnTo>
                <a:lnTo>
                  <a:pt x="962602" y="1020859"/>
                </a:lnTo>
                <a:close/>
                <a:moveTo>
                  <a:pt x="481084" y="337829"/>
                </a:moveTo>
                <a:lnTo>
                  <a:pt x="834814" y="337829"/>
                </a:lnTo>
                <a:lnTo>
                  <a:pt x="834814" y="1020859"/>
                </a:lnTo>
                <a:lnTo>
                  <a:pt x="481084" y="1020859"/>
                </a:lnTo>
                <a:close/>
                <a:moveTo>
                  <a:pt x="0" y="0"/>
                </a:moveTo>
                <a:lnTo>
                  <a:pt x="353296" y="0"/>
                </a:lnTo>
                <a:lnTo>
                  <a:pt x="353296" y="1020859"/>
                </a:lnTo>
                <a:lnTo>
                  <a:pt x="0" y="102085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>
            <a:noAutofit/>
          </a:bodyPr>
          <a:p>
            <a:endParaRPr altLang="en-US" sz="135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58" name="任意多边形 51"/>
          <p:cNvSpPr/>
          <p:nvPr/>
        </p:nvSpPr>
        <p:spPr bwMode="auto">
          <a:xfrm>
            <a:off x="2978661" y="3690465"/>
            <a:ext cx="321515" cy="223517"/>
          </a:xfrm>
          <a:custGeom>
            <a:avLst/>
            <a:gdLst>
              <a:gd name="connsiteX0" fmla="*/ 1036013 w 1367795"/>
              <a:gd name="connsiteY0" fmla="*/ 680428 h 950893"/>
              <a:gd name="connsiteX1" fmla="*/ 1309708 w 1367795"/>
              <a:gd name="connsiteY1" fmla="*/ 680428 h 950893"/>
              <a:gd name="connsiteX2" fmla="*/ 1367795 w 1367795"/>
              <a:gd name="connsiteY2" fmla="*/ 737116 h 950893"/>
              <a:gd name="connsiteX3" fmla="*/ 1367795 w 1367795"/>
              <a:gd name="connsiteY3" fmla="*/ 894205 h 950893"/>
              <a:gd name="connsiteX4" fmla="*/ 1309708 w 1367795"/>
              <a:gd name="connsiteY4" fmla="*/ 950893 h 950893"/>
              <a:gd name="connsiteX5" fmla="*/ 1036013 w 1367795"/>
              <a:gd name="connsiteY5" fmla="*/ 950893 h 950893"/>
              <a:gd name="connsiteX6" fmla="*/ 977926 w 1367795"/>
              <a:gd name="connsiteY6" fmla="*/ 894205 h 950893"/>
              <a:gd name="connsiteX7" fmla="*/ 977926 w 1367795"/>
              <a:gd name="connsiteY7" fmla="*/ 737116 h 950893"/>
              <a:gd name="connsiteX8" fmla="*/ 1036013 w 1367795"/>
              <a:gd name="connsiteY8" fmla="*/ 680428 h 950893"/>
              <a:gd name="connsiteX9" fmla="*/ 547122 w 1367795"/>
              <a:gd name="connsiteY9" fmla="*/ 680428 h 950893"/>
              <a:gd name="connsiteX10" fmla="*/ 820817 w 1367795"/>
              <a:gd name="connsiteY10" fmla="*/ 680428 h 950893"/>
              <a:gd name="connsiteX11" fmla="*/ 878904 w 1367795"/>
              <a:gd name="connsiteY11" fmla="*/ 737116 h 950893"/>
              <a:gd name="connsiteX12" fmla="*/ 878904 w 1367795"/>
              <a:gd name="connsiteY12" fmla="*/ 894205 h 950893"/>
              <a:gd name="connsiteX13" fmla="*/ 820817 w 1367795"/>
              <a:gd name="connsiteY13" fmla="*/ 950893 h 950893"/>
              <a:gd name="connsiteX14" fmla="*/ 547122 w 1367795"/>
              <a:gd name="connsiteY14" fmla="*/ 950893 h 950893"/>
              <a:gd name="connsiteX15" fmla="*/ 489035 w 1367795"/>
              <a:gd name="connsiteY15" fmla="*/ 894205 h 950893"/>
              <a:gd name="connsiteX16" fmla="*/ 489035 w 1367795"/>
              <a:gd name="connsiteY16" fmla="*/ 737116 h 950893"/>
              <a:gd name="connsiteX17" fmla="*/ 547122 w 1367795"/>
              <a:gd name="connsiteY17" fmla="*/ 680428 h 950893"/>
              <a:gd name="connsiteX18" fmla="*/ 58087 w 1367795"/>
              <a:gd name="connsiteY18" fmla="*/ 680428 h 950893"/>
              <a:gd name="connsiteX19" fmla="*/ 331782 w 1367795"/>
              <a:gd name="connsiteY19" fmla="*/ 680428 h 950893"/>
              <a:gd name="connsiteX20" fmla="*/ 389869 w 1367795"/>
              <a:gd name="connsiteY20" fmla="*/ 737116 h 950893"/>
              <a:gd name="connsiteX21" fmla="*/ 389869 w 1367795"/>
              <a:gd name="connsiteY21" fmla="*/ 894205 h 950893"/>
              <a:gd name="connsiteX22" fmla="*/ 331782 w 1367795"/>
              <a:gd name="connsiteY22" fmla="*/ 950893 h 950893"/>
              <a:gd name="connsiteX23" fmla="*/ 58087 w 1367795"/>
              <a:gd name="connsiteY23" fmla="*/ 950893 h 950893"/>
              <a:gd name="connsiteX24" fmla="*/ 0 w 1367795"/>
              <a:gd name="connsiteY24" fmla="*/ 894205 h 950893"/>
              <a:gd name="connsiteX25" fmla="*/ 0 w 1367795"/>
              <a:gd name="connsiteY25" fmla="*/ 737116 h 950893"/>
              <a:gd name="connsiteX26" fmla="*/ 58087 w 1367795"/>
              <a:gd name="connsiteY26" fmla="*/ 680428 h 950893"/>
              <a:gd name="connsiteX27" fmla="*/ 660498 w 1367795"/>
              <a:gd name="connsiteY27" fmla="*/ 317736 h 950893"/>
              <a:gd name="connsiteX28" fmla="*/ 711754 w 1367795"/>
              <a:gd name="connsiteY28" fmla="*/ 317736 h 950893"/>
              <a:gd name="connsiteX29" fmla="*/ 711754 w 1367795"/>
              <a:gd name="connsiteY29" fmla="*/ 449885 h 950893"/>
              <a:gd name="connsiteX30" fmla="*/ 1121805 w 1367795"/>
              <a:gd name="connsiteY30" fmla="*/ 449885 h 950893"/>
              <a:gd name="connsiteX31" fmla="*/ 1200398 w 1367795"/>
              <a:gd name="connsiteY31" fmla="*/ 526715 h 950893"/>
              <a:gd name="connsiteX32" fmla="*/ 1200398 w 1367795"/>
              <a:gd name="connsiteY32" fmla="*/ 637351 h 950893"/>
              <a:gd name="connsiteX33" fmla="*/ 1159393 w 1367795"/>
              <a:gd name="connsiteY33" fmla="*/ 637351 h 950893"/>
              <a:gd name="connsiteX34" fmla="*/ 1159393 w 1367795"/>
              <a:gd name="connsiteY34" fmla="*/ 526715 h 950893"/>
              <a:gd name="connsiteX35" fmla="*/ 1121805 w 1367795"/>
              <a:gd name="connsiteY35" fmla="*/ 489836 h 950893"/>
              <a:gd name="connsiteX36" fmla="*/ 711754 w 1367795"/>
              <a:gd name="connsiteY36" fmla="*/ 489836 h 950893"/>
              <a:gd name="connsiteX37" fmla="*/ 711754 w 1367795"/>
              <a:gd name="connsiteY37" fmla="*/ 637351 h 950893"/>
              <a:gd name="connsiteX38" fmla="*/ 660498 w 1367795"/>
              <a:gd name="connsiteY38" fmla="*/ 637351 h 950893"/>
              <a:gd name="connsiteX39" fmla="*/ 660498 w 1367795"/>
              <a:gd name="connsiteY39" fmla="*/ 489836 h 950893"/>
              <a:gd name="connsiteX40" fmla="*/ 218668 w 1367795"/>
              <a:gd name="connsiteY40" fmla="*/ 489836 h 950893"/>
              <a:gd name="connsiteX41" fmla="*/ 181080 w 1367795"/>
              <a:gd name="connsiteY41" fmla="*/ 526715 h 950893"/>
              <a:gd name="connsiteX42" fmla="*/ 181080 w 1367795"/>
              <a:gd name="connsiteY42" fmla="*/ 637351 h 950893"/>
              <a:gd name="connsiteX43" fmla="*/ 140075 w 1367795"/>
              <a:gd name="connsiteY43" fmla="*/ 637351 h 950893"/>
              <a:gd name="connsiteX44" fmla="*/ 140075 w 1367795"/>
              <a:gd name="connsiteY44" fmla="*/ 526715 h 950893"/>
              <a:gd name="connsiteX45" fmla="*/ 218668 w 1367795"/>
              <a:gd name="connsiteY45" fmla="*/ 449885 h 950893"/>
              <a:gd name="connsiteX46" fmla="*/ 660498 w 1367795"/>
              <a:gd name="connsiteY46" fmla="*/ 449885 h 950893"/>
              <a:gd name="connsiteX47" fmla="*/ 660498 w 1367795"/>
              <a:gd name="connsiteY47" fmla="*/ 317736 h 950893"/>
              <a:gd name="connsiteX48" fmla="*/ 460252 w 1367795"/>
              <a:gd name="connsiteY48" fmla="*/ 0 h 950893"/>
              <a:gd name="connsiteX49" fmla="*/ 908267 w 1367795"/>
              <a:gd name="connsiteY49" fmla="*/ 0 h 950893"/>
              <a:gd name="connsiteX50" fmla="*/ 966362 w 1367795"/>
              <a:gd name="connsiteY50" fmla="*/ 56705 h 950893"/>
              <a:gd name="connsiteX51" fmla="*/ 966362 w 1367795"/>
              <a:gd name="connsiteY51" fmla="*/ 203931 h 950893"/>
              <a:gd name="connsiteX52" fmla="*/ 908267 w 1367795"/>
              <a:gd name="connsiteY52" fmla="*/ 260636 h 950893"/>
              <a:gd name="connsiteX53" fmla="*/ 460252 w 1367795"/>
              <a:gd name="connsiteY53" fmla="*/ 260636 h 950893"/>
              <a:gd name="connsiteX54" fmla="*/ 402157 w 1367795"/>
              <a:gd name="connsiteY54" fmla="*/ 203931 h 950893"/>
              <a:gd name="connsiteX55" fmla="*/ 402157 w 1367795"/>
              <a:gd name="connsiteY55" fmla="*/ 56705 h 950893"/>
              <a:gd name="connsiteX56" fmla="*/ 460252 w 1367795"/>
              <a:gd name="connsiteY56" fmla="*/ 0 h 950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367795" h="950893">
                <a:moveTo>
                  <a:pt x="1036013" y="680428"/>
                </a:moveTo>
                <a:cubicBezTo>
                  <a:pt x="1036013" y="680428"/>
                  <a:pt x="1036013" y="680428"/>
                  <a:pt x="1309708" y="680428"/>
                </a:cubicBezTo>
                <a:cubicBezTo>
                  <a:pt x="1341827" y="680428"/>
                  <a:pt x="1367795" y="705699"/>
                  <a:pt x="1367795" y="737116"/>
                </a:cubicBezTo>
                <a:lnTo>
                  <a:pt x="1367795" y="894205"/>
                </a:lnTo>
                <a:cubicBezTo>
                  <a:pt x="1367795" y="925622"/>
                  <a:pt x="1341827" y="950893"/>
                  <a:pt x="1309708" y="950893"/>
                </a:cubicBezTo>
                <a:cubicBezTo>
                  <a:pt x="1309708" y="950893"/>
                  <a:pt x="1309708" y="950893"/>
                  <a:pt x="1036013" y="950893"/>
                </a:cubicBezTo>
                <a:cubicBezTo>
                  <a:pt x="1003895" y="950893"/>
                  <a:pt x="977926" y="925622"/>
                  <a:pt x="977926" y="894205"/>
                </a:cubicBezTo>
                <a:cubicBezTo>
                  <a:pt x="977926" y="894205"/>
                  <a:pt x="977926" y="894205"/>
                  <a:pt x="977926" y="737116"/>
                </a:cubicBezTo>
                <a:cubicBezTo>
                  <a:pt x="977926" y="705699"/>
                  <a:pt x="1003895" y="680428"/>
                  <a:pt x="1036013" y="680428"/>
                </a:cubicBezTo>
                <a:close/>
                <a:moveTo>
                  <a:pt x="547122" y="680428"/>
                </a:moveTo>
                <a:cubicBezTo>
                  <a:pt x="547122" y="680428"/>
                  <a:pt x="547122" y="680428"/>
                  <a:pt x="820817" y="680428"/>
                </a:cubicBezTo>
                <a:cubicBezTo>
                  <a:pt x="852936" y="680428"/>
                  <a:pt x="878904" y="705699"/>
                  <a:pt x="878904" y="737116"/>
                </a:cubicBezTo>
                <a:lnTo>
                  <a:pt x="878904" y="894205"/>
                </a:lnTo>
                <a:cubicBezTo>
                  <a:pt x="878904" y="925622"/>
                  <a:pt x="852936" y="950893"/>
                  <a:pt x="820817" y="950893"/>
                </a:cubicBezTo>
                <a:cubicBezTo>
                  <a:pt x="820817" y="950893"/>
                  <a:pt x="820817" y="950893"/>
                  <a:pt x="547122" y="950893"/>
                </a:cubicBezTo>
                <a:cubicBezTo>
                  <a:pt x="515004" y="950893"/>
                  <a:pt x="489035" y="925622"/>
                  <a:pt x="489035" y="894205"/>
                </a:cubicBezTo>
                <a:cubicBezTo>
                  <a:pt x="489035" y="894205"/>
                  <a:pt x="489035" y="894205"/>
                  <a:pt x="489035" y="737116"/>
                </a:cubicBezTo>
                <a:cubicBezTo>
                  <a:pt x="489035" y="705699"/>
                  <a:pt x="515004" y="680428"/>
                  <a:pt x="547122" y="680428"/>
                </a:cubicBezTo>
                <a:close/>
                <a:moveTo>
                  <a:pt x="58087" y="680428"/>
                </a:moveTo>
                <a:cubicBezTo>
                  <a:pt x="58087" y="680428"/>
                  <a:pt x="58087" y="680428"/>
                  <a:pt x="331782" y="680428"/>
                </a:cubicBezTo>
                <a:cubicBezTo>
                  <a:pt x="363901" y="680428"/>
                  <a:pt x="389869" y="705699"/>
                  <a:pt x="389869" y="737116"/>
                </a:cubicBezTo>
                <a:lnTo>
                  <a:pt x="389869" y="894205"/>
                </a:lnTo>
                <a:cubicBezTo>
                  <a:pt x="389869" y="925622"/>
                  <a:pt x="363901" y="950893"/>
                  <a:pt x="331782" y="950893"/>
                </a:cubicBezTo>
                <a:cubicBezTo>
                  <a:pt x="331782" y="950893"/>
                  <a:pt x="331782" y="950893"/>
                  <a:pt x="58087" y="950893"/>
                </a:cubicBezTo>
                <a:cubicBezTo>
                  <a:pt x="25968" y="950893"/>
                  <a:pt x="0" y="925622"/>
                  <a:pt x="0" y="894205"/>
                </a:cubicBezTo>
                <a:cubicBezTo>
                  <a:pt x="0" y="894205"/>
                  <a:pt x="0" y="894205"/>
                  <a:pt x="0" y="737116"/>
                </a:cubicBezTo>
                <a:cubicBezTo>
                  <a:pt x="0" y="705699"/>
                  <a:pt x="25968" y="680428"/>
                  <a:pt x="58087" y="680428"/>
                </a:cubicBezTo>
                <a:close/>
                <a:moveTo>
                  <a:pt x="660498" y="317736"/>
                </a:moveTo>
                <a:cubicBezTo>
                  <a:pt x="660498" y="317736"/>
                  <a:pt x="660498" y="317736"/>
                  <a:pt x="711754" y="317736"/>
                </a:cubicBezTo>
                <a:cubicBezTo>
                  <a:pt x="711754" y="317736"/>
                  <a:pt x="711754" y="317736"/>
                  <a:pt x="711754" y="449885"/>
                </a:cubicBezTo>
                <a:cubicBezTo>
                  <a:pt x="711754" y="449885"/>
                  <a:pt x="711754" y="449885"/>
                  <a:pt x="1121805" y="449885"/>
                </a:cubicBezTo>
                <a:cubicBezTo>
                  <a:pt x="1164860" y="449885"/>
                  <a:pt x="1200056" y="484373"/>
                  <a:pt x="1200398" y="526715"/>
                </a:cubicBezTo>
                <a:cubicBezTo>
                  <a:pt x="1200398" y="526715"/>
                  <a:pt x="1200398" y="526715"/>
                  <a:pt x="1200398" y="637351"/>
                </a:cubicBezTo>
                <a:cubicBezTo>
                  <a:pt x="1200398" y="637351"/>
                  <a:pt x="1200398" y="637351"/>
                  <a:pt x="1159393" y="637351"/>
                </a:cubicBezTo>
                <a:cubicBezTo>
                  <a:pt x="1159393" y="637351"/>
                  <a:pt x="1159393" y="637351"/>
                  <a:pt x="1159393" y="526715"/>
                </a:cubicBezTo>
                <a:cubicBezTo>
                  <a:pt x="1159393" y="506227"/>
                  <a:pt x="1142308" y="489836"/>
                  <a:pt x="1121805" y="489836"/>
                </a:cubicBezTo>
                <a:cubicBezTo>
                  <a:pt x="1121805" y="489836"/>
                  <a:pt x="1121805" y="489836"/>
                  <a:pt x="711754" y="489836"/>
                </a:cubicBezTo>
                <a:cubicBezTo>
                  <a:pt x="711754" y="489836"/>
                  <a:pt x="711754" y="489836"/>
                  <a:pt x="711754" y="637351"/>
                </a:cubicBezTo>
                <a:cubicBezTo>
                  <a:pt x="711754" y="637351"/>
                  <a:pt x="711754" y="637351"/>
                  <a:pt x="660498" y="637351"/>
                </a:cubicBezTo>
                <a:cubicBezTo>
                  <a:pt x="660498" y="637351"/>
                  <a:pt x="660498" y="637351"/>
                  <a:pt x="660498" y="489836"/>
                </a:cubicBezTo>
                <a:cubicBezTo>
                  <a:pt x="660498" y="489836"/>
                  <a:pt x="660498" y="489836"/>
                  <a:pt x="218668" y="489836"/>
                </a:cubicBezTo>
                <a:cubicBezTo>
                  <a:pt x="197824" y="489836"/>
                  <a:pt x="181080" y="506227"/>
                  <a:pt x="181080" y="526715"/>
                </a:cubicBezTo>
                <a:cubicBezTo>
                  <a:pt x="181080" y="526715"/>
                  <a:pt x="181080" y="526715"/>
                  <a:pt x="181080" y="637351"/>
                </a:cubicBezTo>
                <a:cubicBezTo>
                  <a:pt x="181080" y="637351"/>
                  <a:pt x="181080" y="637351"/>
                  <a:pt x="140075" y="637351"/>
                </a:cubicBezTo>
                <a:cubicBezTo>
                  <a:pt x="140075" y="637351"/>
                  <a:pt x="140075" y="637351"/>
                  <a:pt x="140075" y="526715"/>
                </a:cubicBezTo>
                <a:cubicBezTo>
                  <a:pt x="140075" y="484373"/>
                  <a:pt x="175271" y="449885"/>
                  <a:pt x="218668" y="449885"/>
                </a:cubicBezTo>
                <a:cubicBezTo>
                  <a:pt x="218668" y="449885"/>
                  <a:pt x="218668" y="449885"/>
                  <a:pt x="660498" y="449885"/>
                </a:cubicBezTo>
                <a:cubicBezTo>
                  <a:pt x="660498" y="449885"/>
                  <a:pt x="660498" y="449885"/>
                  <a:pt x="660498" y="317736"/>
                </a:cubicBezTo>
                <a:close/>
                <a:moveTo>
                  <a:pt x="460252" y="0"/>
                </a:moveTo>
                <a:cubicBezTo>
                  <a:pt x="908267" y="0"/>
                  <a:pt x="908267" y="0"/>
                  <a:pt x="908267" y="0"/>
                </a:cubicBezTo>
                <a:cubicBezTo>
                  <a:pt x="940390" y="0"/>
                  <a:pt x="966362" y="25278"/>
                  <a:pt x="966362" y="56705"/>
                </a:cubicBezTo>
                <a:lnTo>
                  <a:pt x="966362" y="203931"/>
                </a:lnTo>
                <a:cubicBezTo>
                  <a:pt x="966362" y="235358"/>
                  <a:pt x="940390" y="260636"/>
                  <a:pt x="908267" y="260636"/>
                </a:cubicBezTo>
                <a:cubicBezTo>
                  <a:pt x="460252" y="260636"/>
                  <a:pt x="460252" y="260636"/>
                  <a:pt x="460252" y="260636"/>
                </a:cubicBezTo>
                <a:cubicBezTo>
                  <a:pt x="428129" y="260636"/>
                  <a:pt x="402157" y="235358"/>
                  <a:pt x="402157" y="203931"/>
                </a:cubicBezTo>
                <a:cubicBezTo>
                  <a:pt x="402157" y="56705"/>
                  <a:pt x="402157" y="56705"/>
                  <a:pt x="402157" y="56705"/>
                </a:cubicBezTo>
                <a:cubicBezTo>
                  <a:pt x="402157" y="25278"/>
                  <a:pt x="428129" y="0"/>
                  <a:pt x="4602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>
            <a:noAutofit/>
          </a:bodyPr>
          <a:p>
            <a:endParaRPr altLang="en-US" sz="135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59" name="文本框 26"/>
          <p:cNvSpPr txBox="1"/>
          <p:nvPr/>
        </p:nvSpPr>
        <p:spPr>
          <a:xfrm>
            <a:off x="4738451" y="3398576"/>
            <a:ext cx="1198880" cy="39878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en-US" dirty="0" sz="20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填写标题</a:t>
            </a:r>
            <a:endParaRPr altLang="en-US" dirty="0" sz="20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60" name="文本框 27"/>
          <p:cNvSpPr txBox="1"/>
          <p:nvPr/>
        </p:nvSpPr>
        <p:spPr>
          <a:xfrm>
            <a:off x="6523273" y="4548628"/>
            <a:ext cx="1198880" cy="39878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en-US" sz="20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填写标</a:t>
            </a:r>
            <a:r>
              <a:rPr altLang="en-US" dirty="0" sz="20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题</a:t>
            </a:r>
            <a:endParaRPr altLang="en-US" dirty="0" sz="20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61" name="文本框 28"/>
          <p:cNvSpPr txBox="1"/>
          <p:nvPr/>
        </p:nvSpPr>
        <p:spPr>
          <a:xfrm>
            <a:off x="7306505" y="2933533"/>
            <a:ext cx="995680" cy="337185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en-US" sz="16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填写标</a:t>
            </a:r>
            <a:r>
              <a:rPr altLang="en-US" dirty="0" sz="16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题</a:t>
            </a:r>
            <a:endParaRPr altLang="en-US" dirty="0" sz="16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62" name="文本框 29"/>
          <p:cNvSpPr txBox="1"/>
          <p:nvPr/>
        </p:nvSpPr>
        <p:spPr>
          <a:xfrm>
            <a:off x="3906862" y="4748681"/>
            <a:ext cx="995680" cy="337185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en-US" dirty="0" sz="16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填写标题</a:t>
            </a:r>
            <a:endParaRPr altLang="en-US" dirty="0" sz="16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63" name="文本框 30"/>
          <p:cNvSpPr txBox="1"/>
          <p:nvPr/>
        </p:nvSpPr>
        <p:spPr>
          <a:xfrm>
            <a:off x="8605547" y="3651588"/>
            <a:ext cx="894080" cy="306705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en-US" sz="14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填写标</a:t>
            </a:r>
            <a:r>
              <a:rPr altLang="en-US" dirty="0" sz="14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题</a:t>
            </a:r>
            <a:endParaRPr altLang="en-US" dirty="0" sz="14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64" name="文本框 31"/>
          <p:cNvSpPr txBox="1"/>
          <p:nvPr/>
        </p:nvSpPr>
        <p:spPr>
          <a:xfrm>
            <a:off x="2689063" y="3962180"/>
            <a:ext cx="894080" cy="306705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en-US" dirty="0" sz="14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填写标题</a:t>
            </a:r>
            <a:endParaRPr altLang="en-US" dirty="0" sz="14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图片 2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1965" t="4549" r="3926" b="15451"/>
          <a:stretch>
            <a:fillRect/>
          </a:stretch>
        </p:blipFill>
        <p:spPr>
          <a:xfrm>
            <a:off x="0" y="-1"/>
            <a:ext cx="12192000" cy="6858001"/>
          </a:xfrm>
          <a:prstGeom prst="rect"/>
        </p:spPr>
      </p:pic>
      <p:sp>
        <p:nvSpPr>
          <p:cNvPr id="1048768" name="矩形 4"/>
          <p:cNvSpPr/>
          <p:nvPr/>
        </p:nvSpPr>
        <p:spPr>
          <a:xfrm>
            <a:off x="4299675" y="1254439"/>
            <a:ext cx="2976881" cy="3647440"/>
          </a:xfrm>
          <a:prstGeom prst="rect"/>
        </p:spPr>
        <p:txBody>
          <a:bodyPr wrap="none">
            <a:spAutoFit/>
          </a:bodyPr>
          <a:p>
            <a:r>
              <a:rPr altLang="en-US" dirty="0" sz="23900" lang="zh-CN">
                <a:solidFill>
                  <a:schemeClr val="bg1">
                    <a:alpha val="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</a:t>
            </a:r>
            <a:r>
              <a:rPr altLang="zh-CN" dirty="0" sz="23900" lang="en-US">
                <a:solidFill>
                  <a:schemeClr val="bg1">
                    <a:alpha val="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3</a:t>
            </a:r>
            <a:endParaRPr altLang="en-US" dirty="0" sz="23900" lang="zh-CN">
              <a:solidFill>
                <a:schemeClr val="bg1">
                  <a:alpha val="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69" name="矩形 21"/>
          <p:cNvSpPr/>
          <p:nvPr/>
        </p:nvSpPr>
        <p:spPr>
          <a:xfrm flipH="1">
            <a:off x="2505027" y="3334867"/>
            <a:ext cx="7181946" cy="645160"/>
          </a:xfrm>
          <a:prstGeom prst="rect"/>
        </p:spPr>
        <p:txBody>
          <a:bodyPr wrap="square">
            <a:spAutoFit/>
          </a:bodyPr>
          <a:p>
            <a:pPr algn="ctr" lvl="0">
              <a:lnSpc>
                <a:spcPct val="150000"/>
              </a:lnSpc>
            </a:pPr>
            <a:r>
              <a: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Lemon drops oat cake oat cake sugar plum sweet gingerbread chocolate cake gingerbread. Lemon drops oat cake oat cake sugar plum sweet.</a:t>
            </a:r>
            <a:endParaRPr altLang="zh-CN" dirty="0" sz="1200" lang="en-US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70" name="矩形 22"/>
          <p:cNvSpPr/>
          <p:nvPr/>
        </p:nvSpPr>
        <p:spPr>
          <a:xfrm>
            <a:off x="3715703" y="2663191"/>
            <a:ext cx="4760595" cy="706755"/>
          </a:xfrm>
          <a:prstGeom prst="rect"/>
        </p:spPr>
        <p:txBody>
          <a:bodyPr wrap="none">
            <a:spAutoFit/>
          </a:bodyPr>
          <a:p>
            <a:pPr algn="ctr"/>
            <a:r>
              <a:rPr altLang="en-US" b="1" dirty="0" sz="40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工作不足及改正办法</a:t>
            </a:r>
            <a:endParaRPr altLang="en-US" b="1" dirty="0" sz="400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pSp>
        <p:nvGrpSpPr>
          <p:cNvPr id="69" name="组合 3"/>
          <p:cNvGrpSpPr/>
          <p:nvPr/>
        </p:nvGrpSpPr>
        <p:grpSpPr>
          <a:xfrm>
            <a:off x="5734809" y="1771899"/>
            <a:ext cx="722383" cy="722383"/>
            <a:chOff x="2671306" y="4877333"/>
            <a:chExt cx="340898" cy="340898"/>
          </a:xfrm>
        </p:grpSpPr>
        <p:sp>
          <p:nvSpPr>
            <p:cNvPr id="1048771" name="椭圆 24"/>
            <p:cNvSpPr/>
            <p:nvPr/>
          </p:nvSpPr>
          <p:spPr>
            <a:xfrm>
              <a:off x="2671306" y="4877333"/>
              <a:ext cx="340898" cy="340898"/>
            </a:xfrm>
            <a:prstGeom prst="ellipse"/>
            <a:solidFill>
              <a:srgbClr val="2E76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48772" name="search-for-user-interface-symbol_47748"/>
            <p:cNvSpPr>
              <a:spLocks noChangeAspect="1"/>
            </p:cNvSpPr>
            <p:nvPr/>
          </p:nvSpPr>
          <p:spPr bwMode="auto">
            <a:xfrm>
              <a:off x="2752979" y="4948730"/>
              <a:ext cx="177554" cy="205591"/>
            </a:xfrm>
            <a:custGeom>
              <a:avLst/>
              <a:gdLst>
                <a:gd name="T0" fmla="*/ 6017 w 11054"/>
                <a:gd name="T1" fmla="*/ 11184 h 12800"/>
                <a:gd name="T2" fmla="*/ 9438 w 11054"/>
                <a:gd name="T3" fmla="*/ 7763 h 12800"/>
                <a:gd name="T4" fmla="*/ 8436 w 11054"/>
                <a:gd name="T5" fmla="*/ 12800 h 12800"/>
                <a:gd name="T6" fmla="*/ 7092 w 11054"/>
                <a:gd name="T7" fmla="*/ 9625 h 12800"/>
                <a:gd name="T8" fmla="*/ 8993 w 11054"/>
                <a:gd name="T9" fmla="*/ 11526 h 12800"/>
                <a:gd name="T10" fmla="*/ 8436 w 11054"/>
                <a:gd name="T11" fmla="*/ 8727 h 12800"/>
                <a:gd name="T12" fmla="*/ 8436 w 11054"/>
                <a:gd name="T13" fmla="*/ 10473 h 12800"/>
                <a:gd name="T14" fmla="*/ 8145 w 11054"/>
                <a:gd name="T15" fmla="*/ 9309 h 12800"/>
                <a:gd name="T16" fmla="*/ 8727 w 11054"/>
                <a:gd name="T17" fmla="*/ 9309 h 12800"/>
                <a:gd name="T18" fmla="*/ 9018 w 11054"/>
                <a:gd name="T19" fmla="*/ 9891 h 12800"/>
                <a:gd name="T20" fmla="*/ 9018 w 11054"/>
                <a:gd name="T21" fmla="*/ 10473 h 12800"/>
                <a:gd name="T22" fmla="*/ 6691 w 11054"/>
                <a:gd name="T23" fmla="*/ 7564 h 12800"/>
                <a:gd name="T24" fmla="*/ 5236 w 11054"/>
                <a:gd name="T25" fmla="*/ 7855 h 12800"/>
                <a:gd name="T26" fmla="*/ 4945 w 11054"/>
                <a:gd name="T27" fmla="*/ 9309 h 12800"/>
                <a:gd name="T28" fmla="*/ 4654 w 11054"/>
                <a:gd name="T29" fmla="*/ 7855 h 12800"/>
                <a:gd name="T30" fmla="*/ 3200 w 11054"/>
                <a:gd name="T31" fmla="*/ 7564 h 12800"/>
                <a:gd name="T32" fmla="*/ 4654 w 11054"/>
                <a:gd name="T33" fmla="*/ 7273 h 12800"/>
                <a:gd name="T34" fmla="*/ 3491 w 11054"/>
                <a:gd name="T35" fmla="*/ 6691 h 12800"/>
                <a:gd name="T36" fmla="*/ 3491 w 11054"/>
                <a:gd name="T37" fmla="*/ 6109 h 12800"/>
                <a:gd name="T38" fmla="*/ 3283 w 11054"/>
                <a:gd name="T39" fmla="*/ 5127 h 12800"/>
                <a:gd name="T40" fmla="*/ 3677 w 11054"/>
                <a:gd name="T41" fmla="*/ 4730 h 12800"/>
                <a:gd name="T42" fmla="*/ 5089 w 11054"/>
                <a:gd name="T43" fmla="*/ 5861 h 12800"/>
                <a:gd name="T44" fmla="*/ 6605 w 11054"/>
                <a:gd name="T45" fmla="*/ 4741 h 12800"/>
                <a:gd name="T46" fmla="*/ 5632 w 11054"/>
                <a:gd name="T47" fmla="*/ 6109 h 12800"/>
                <a:gd name="T48" fmla="*/ 6691 w 11054"/>
                <a:gd name="T49" fmla="*/ 6400 h 12800"/>
                <a:gd name="T50" fmla="*/ 5236 w 11054"/>
                <a:gd name="T51" fmla="*/ 6691 h 12800"/>
                <a:gd name="T52" fmla="*/ 6400 w 11054"/>
                <a:gd name="T53" fmla="*/ 7273 h 12800"/>
                <a:gd name="T54" fmla="*/ 8727 w 11054"/>
                <a:gd name="T55" fmla="*/ 6400 h 12800"/>
                <a:gd name="T56" fmla="*/ 8145 w 11054"/>
                <a:gd name="T57" fmla="*/ 2327 h 12800"/>
                <a:gd name="T58" fmla="*/ 6691 w 11054"/>
                <a:gd name="T59" fmla="*/ 3491 h 12800"/>
                <a:gd name="T60" fmla="*/ 2036 w 11054"/>
                <a:gd name="T61" fmla="*/ 2327 h 12800"/>
                <a:gd name="T62" fmla="*/ 1163 w 11054"/>
                <a:gd name="T63" fmla="*/ 2909 h 12800"/>
                <a:gd name="T64" fmla="*/ 1745 w 11054"/>
                <a:gd name="T65" fmla="*/ 11636 h 12800"/>
                <a:gd name="T66" fmla="*/ 5236 w 11054"/>
                <a:gd name="T67" fmla="*/ 12218 h 12800"/>
                <a:gd name="T68" fmla="*/ 1163 w 11054"/>
                <a:gd name="T69" fmla="*/ 12800 h 12800"/>
                <a:gd name="T70" fmla="*/ 0 w 11054"/>
                <a:gd name="T71" fmla="*/ 2327 h 12800"/>
                <a:gd name="T72" fmla="*/ 2036 w 11054"/>
                <a:gd name="T73" fmla="*/ 1164 h 12800"/>
                <a:gd name="T74" fmla="*/ 6691 w 11054"/>
                <a:gd name="T75" fmla="*/ 0 h 12800"/>
                <a:gd name="T76" fmla="*/ 8727 w 11054"/>
                <a:gd name="T77" fmla="*/ 1164 h 12800"/>
                <a:gd name="T78" fmla="*/ 9891 w 11054"/>
                <a:gd name="T79" fmla="*/ 6400 h 12800"/>
                <a:gd name="T80" fmla="*/ 6691 w 11054"/>
                <a:gd name="T81" fmla="*/ 1455 h 12800"/>
                <a:gd name="T82" fmla="*/ 3491 w 11054"/>
                <a:gd name="T83" fmla="*/ 1164 h 12800"/>
                <a:gd name="T84" fmla="*/ 3200 w 11054"/>
                <a:gd name="T85" fmla="*/ 2036 h 12800"/>
                <a:gd name="T86" fmla="*/ 6400 w 11054"/>
                <a:gd name="T87" fmla="*/ 2327 h 12800"/>
                <a:gd name="T88" fmla="*/ 6691 w 11054"/>
                <a:gd name="T89" fmla="*/ 1455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054" h="12800">
                  <a:moveTo>
                    <a:pt x="8436" y="12800"/>
                  </a:moveTo>
                  <a:cubicBezTo>
                    <a:pt x="7377" y="12800"/>
                    <a:pt x="6422" y="12162"/>
                    <a:pt x="6017" y="11184"/>
                  </a:cubicBezTo>
                  <a:cubicBezTo>
                    <a:pt x="5612" y="10205"/>
                    <a:pt x="5836" y="9079"/>
                    <a:pt x="6585" y="8331"/>
                  </a:cubicBezTo>
                  <a:cubicBezTo>
                    <a:pt x="7334" y="7582"/>
                    <a:pt x="8460" y="7358"/>
                    <a:pt x="9438" y="7763"/>
                  </a:cubicBezTo>
                  <a:cubicBezTo>
                    <a:pt x="10416" y="8168"/>
                    <a:pt x="11054" y="9123"/>
                    <a:pt x="11054" y="10182"/>
                  </a:cubicBezTo>
                  <a:cubicBezTo>
                    <a:pt x="11054" y="11628"/>
                    <a:pt x="9882" y="12800"/>
                    <a:pt x="8436" y="12800"/>
                  </a:cubicBezTo>
                  <a:close/>
                  <a:moveTo>
                    <a:pt x="8436" y="8727"/>
                  </a:moveTo>
                  <a:cubicBezTo>
                    <a:pt x="7848" y="8727"/>
                    <a:pt x="7317" y="9082"/>
                    <a:pt x="7092" y="9625"/>
                  </a:cubicBezTo>
                  <a:cubicBezTo>
                    <a:pt x="6867" y="10169"/>
                    <a:pt x="6992" y="10794"/>
                    <a:pt x="7408" y="11210"/>
                  </a:cubicBezTo>
                  <a:cubicBezTo>
                    <a:pt x="7824" y="11626"/>
                    <a:pt x="8449" y="11751"/>
                    <a:pt x="8993" y="11526"/>
                  </a:cubicBezTo>
                  <a:cubicBezTo>
                    <a:pt x="9536" y="11301"/>
                    <a:pt x="9891" y="10770"/>
                    <a:pt x="9891" y="10182"/>
                  </a:cubicBezTo>
                  <a:cubicBezTo>
                    <a:pt x="9891" y="9378"/>
                    <a:pt x="9239" y="8727"/>
                    <a:pt x="8436" y="8727"/>
                  </a:cubicBezTo>
                  <a:close/>
                  <a:moveTo>
                    <a:pt x="9018" y="10473"/>
                  </a:moveTo>
                  <a:lnTo>
                    <a:pt x="8436" y="10473"/>
                  </a:lnTo>
                  <a:cubicBezTo>
                    <a:pt x="8275" y="10473"/>
                    <a:pt x="8145" y="10342"/>
                    <a:pt x="8145" y="10182"/>
                  </a:cubicBezTo>
                  <a:lnTo>
                    <a:pt x="8145" y="9309"/>
                  </a:lnTo>
                  <a:cubicBezTo>
                    <a:pt x="8145" y="9148"/>
                    <a:pt x="8275" y="9018"/>
                    <a:pt x="8436" y="9018"/>
                  </a:cubicBezTo>
                  <a:cubicBezTo>
                    <a:pt x="8597" y="9018"/>
                    <a:pt x="8727" y="9148"/>
                    <a:pt x="8727" y="9309"/>
                  </a:cubicBezTo>
                  <a:lnTo>
                    <a:pt x="8727" y="9891"/>
                  </a:lnTo>
                  <a:lnTo>
                    <a:pt x="9018" y="9891"/>
                  </a:lnTo>
                  <a:cubicBezTo>
                    <a:pt x="9179" y="9891"/>
                    <a:pt x="9309" y="10021"/>
                    <a:pt x="9309" y="10182"/>
                  </a:cubicBezTo>
                  <a:cubicBezTo>
                    <a:pt x="9309" y="10342"/>
                    <a:pt x="9179" y="10473"/>
                    <a:pt x="9018" y="10473"/>
                  </a:cubicBezTo>
                  <a:close/>
                  <a:moveTo>
                    <a:pt x="6400" y="7273"/>
                  </a:moveTo>
                  <a:cubicBezTo>
                    <a:pt x="6560" y="7273"/>
                    <a:pt x="6691" y="7403"/>
                    <a:pt x="6691" y="7564"/>
                  </a:cubicBezTo>
                  <a:cubicBezTo>
                    <a:pt x="6691" y="7724"/>
                    <a:pt x="6560" y="7855"/>
                    <a:pt x="6400" y="7855"/>
                  </a:cubicBezTo>
                  <a:lnTo>
                    <a:pt x="5236" y="7855"/>
                  </a:lnTo>
                  <a:lnTo>
                    <a:pt x="5236" y="9018"/>
                  </a:lnTo>
                  <a:cubicBezTo>
                    <a:pt x="5236" y="9179"/>
                    <a:pt x="5106" y="9309"/>
                    <a:pt x="4945" y="9309"/>
                  </a:cubicBezTo>
                  <a:cubicBezTo>
                    <a:pt x="4785" y="9309"/>
                    <a:pt x="4654" y="9179"/>
                    <a:pt x="4654" y="9018"/>
                  </a:cubicBezTo>
                  <a:lnTo>
                    <a:pt x="4654" y="7855"/>
                  </a:lnTo>
                  <a:lnTo>
                    <a:pt x="3491" y="7855"/>
                  </a:lnTo>
                  <a:cubicBezTo>
                    <a:pt x="3330" y="7855"/>
                    <a:pt x="3200" y="7724"/>
                    <a:pt x="3200" y="7564"/>
                  </a:cubicBezTo>
                  <a:cubicBezTo>
                    <a:pt x="3200" y="7403"/>
                    <a:pt x="3330" y="7273"/>
                    <a:pt x="3491" y="7273"/>
                  </a:cubicBezTo>
                  <a:lnTo>
                    <a:pt x="4654" y="7273"/>
                  </a:lnTo>
                  <a:lnTo>
                    <a:pt x="4654" y="6691"/>
                  </a:lnTo>
                  <a:lnTo>
                    <a:pt x="3491" y="6691"/>
                  </a:lnTo>
                  <a:cubicBezTo>
                    <a:pt x="3330" y="6691"/>
                    <a:pt x="3200" y="6561"/>
                    <a:pt x="3200" y="6400"/>
                  </a:cubicBezTo>
                  <a:cubicBezTo>
                    <a:pt x="3200" y="6239"/>
                    <a:pt x="3330" y="6109"/>
                    <a:pt x="3491" y="6109"/>
                  </a:cubicBezTo>
                  <a:lnTo>
                    <a:pt x="4260" y="6109"/>
                  </a:lnTo>
                  <a:lnTo>
                    <a:pt x="3283" y="5127"/>
                  </a:lnTo>
                  <a:cubicBezTo>
                    <a:pt x="3174" y="5017"/>
                    <a:pt x="3174" y="4840"/>
                    <a:pt x="3283" y="4730"/>
                  </a:cubicBezTo>
                  <a:cubicBezTo>
                    <a:pt x="3391" y="4620"/>
                    <a:pt x="3569" y="4620"/>
                    <a:pt x="3677" y="4730"/>
                  </a:cubicBezTo>
                  <a:lnTo>
                    <a:pt x="4803" y="5861"/>
                  </a:lnTo>
                  <a:cubicBezTo>
                    <a:pt x="4890" y="5803"/>
                    <a:pt x="5003" y="5803"/>
                    <a:pt x="5089" y="5861"/>
                  </a:cubicBezTo>
                  <a:lnTo>
                    <a:pt x="6213" y="4738"/>
                  </a:lnTo>
                  <a:cubicBezTo>
                    <a:pt x="6323" y="4631"/>
                    <a:pt x="6497" y="4633"/>
                    <a:pt x="6605" y="4741"/>
                  </a:cubicBezTo>
                  <a:cubicBezTo>
                    <a:pt x="6713" y="4849"/>
                    <a:pt x="6714" y="5023"/>
                    <a:pt x="6608" y="5133"/>
                  </a:cubicBezTo>
                  <a:lnTo>
                    <a:pt x="5632" y="6109"/>
                  </a:lnTo>
                  <a:lnTo>
                    <a:pt x="6400" y="6109"/>
                  </a:lnTo>
                  <a:cubicBezTo>
                    <a:pt x="6560" y="6109"/>
                    <a:pt x="6691" y="6239"/>
                    <a:pt x="6691" y="6400"/>
                  </a:cubicBezTo>
                  <a:cubicBezTo>
                    <a:pt x="6691" y="6561"/>
                    <a:pt x="6560" y="6691"/>
                    <a:pt x="6400" y="6691"/>
                  </a:cubicBezTo>
                  <a:lnTo>
                    <a:pt x="5236" y="6691"/>
                  </a:lnTo>
                  <a:lnTo>
                    <a:pt x="5236" y="7273"/>
                  </a:lnTo>
                  <a:lnTo>
                    <a:pt x="6400" y="7273"/>
                  </a:lnTo>
                  <a:close/>
                  <a:moveTo>
                    <a:pt x="9309" y="6982"/>
                  </a:moveTo>
                  <a:cubicBezTo>
                    <a:pt x="8987" y="6982"/>
                    <a:pt x="8727" y="6721"/>
                    <a:pt x="8727" y="6400"/>
                  </a:cubicBezTo>
                  <a:lnTo>
                    <a:pt x="8727" y="2909"/>
                  </a:lnTo>
                  <a:cubicBezTo>
                    <a:pt x="8727" y="2588"/>
                    <a:pt x="8467" y="2327"/>
                    <a:pt x="8145" y="2327"/>
                  </a:cubicBezTo>
                  <a:lnTo>
                    <a:pt x="7854" y="2327"/>
                  </a:lnTo>
                  <a:cubicBezTo>
                    <a:pt x="7854" y="2970"/>
                    <a:pt x="7333" y="3491"/>
                    <a:pt x="6691" y="3491"/>
                  </a:cubicBezTo>
                  <a:lnTo>
                    <a:pt x="3200" y="3491"/>
                  </a:lnTo>
                  <a:cubicBezTo>
                    <a:pt x="2557" y="3491"/>
                    <a:pt x="2036" y="2970"/>
                    <a:pt x="2036" y="2327"/>
                  </a:cubicBezTo>
                  <a:lnTo>
                    <a:pt x="1745" y="2327"/>
                  </a:lnTo>
                  <a:cubicBezTo>
                    <a:pt x="1424" y="2327"/>
                    <a:pt x="1163" y="2588"/>
                    <a:pt x="1163" y="2909"/>
                  </a:cubicBezTo>
                  <a:lnTo>
                    <a:pt x="1163" y="11055"/>
                  </a:lnTo>
                  <a:cubicBezTo>
                    <a:pt x="1163" y="11376"/>
                    <a:pt x="1424" y="11636"/>
                    <a:pt x="1745" y="11636"/>
                  </a:cubicBezTo>
                  <a:lnTo>
                    <a:pt x="4654" y="11636"/>
                  </a:lnTo>
                  <a:cubicBezTo>
                    <a:pt x="4976" y="11636"/>
                    <a:pt x="5236" y="11897"/>
                    <a:pt x="5236" y="12218"/>
                  </a:cubicBezTo>
                  <a:cubicBezTo>
                    <a:pt x="5236" y="12539"/>
                    <a:pt x="4976" y="12800"/>
                    <a:pt x="4654" y="12800"/>
                  </a:cubicBezTo>
                  <a:lnTo>
                    <a:pt x="1163" y="12800"/>
                  </a:lnTo>
                  <a:cubicBezTo>
                    <a:pt x="521" y="12800"/>
                    <a:pt x="0" y="12279"/>
                    <a:pt x="0" y="11636"/>
                  </a:cubicBezTo>
                  <a:lnTo>
                    <a:pt x="0" y="2327"/>
                  </a:lnTo>
                  <a:cubicBezTo>
                    <a:pt x="0" y="1685"/>
                    <a:pt x="521" y="1164"/>
                    <a:pt x="1163" y="1164"/>
                  </a:cubicBezTo>
                  <a:lnTo>
                    <a:pt x="2036" y="1164"/>
                  </a:lnTo>
                  <a:cubicBezTo>
                    <a:pt x="2036" y="521"/>
                    <a:pt x="2557" y="0"/>
                    <a:pt x="3200" y="0"/>
                  </a:cubicBezTo>
                  <a:lnTo>
                    <a:pt x="6691" y="0"/>
                  </a:lnTo>
                  <a:cubicBezTo>
                    <a:pt x="7333" y="0"/>
                    <a:pt x="7854" y="521"/>
                    <a:pt x="7854" y="1164"/>
                  </a:cubicBezTo>
                  <a:lnTo>
                    <a:pt x="8727" y="1164"/>
                  </a:lnTo>
                  <a:cubicBezTo>
                    <a:pt x="9370" y="1164"/>
                    <a:pt x="9891" y="1685"/>
                    <a:pt x="9891" y="2327"/>
                  </a:cubicBezTo>
                  <a:lnTo>
                    <a:pt x="9891" y="6400"/>
                  </a:lnTo>
                  <a:cubicBezTo>
                    <a:pt x="9891" y="6721"/>
                    <a:pt x="9630" y="6982"/>
                    <a:pt x="9309" y="6982"/>
                  </a:cubicBezTo>
                  <a:close/>
                  <a:moveTo>
                    <a:pt x="6691" y="1455"/>
                  </a:moveTo>
                  <a:cubicBezTo>
                    <a:pt x="6691" y="1294"/>
                    <a:pt x="6560" y="1164"/>
                    <a:pt x="6400" y="1164"/>
                  </a:cubicBezTo>
                  <a:lnTo>
                    <a:pt x="3491" y="1164"/>
                  </a:lnTo>
                  <a:cubicBezTo>
                    <a:pt x="3330" y="1164"/>
                    <a:pt x="3200" y="1294"/>
                    <a:pt x="3200" y="1455"/>
                  </a:cubicBezTo>
                  <a:lnTo>
                    <a:pt x="3200" y="2036"/>
                  </a:lnTo>
                  <a:cubicBezTo>
                    <a:pt x="3200" y="2197"/>
                    <a:pt x="3330" y="2327"/>
                    <a:pt x="3491" y="2327"/>
                  </a:cubicBezTo>
                  <a:lnTo>
                    <a:pt x="6400" y="2327"/>
                  </a:lnTo>
                  <a:cubicBezTo>
                    <a:pt x="6560" y="2327"/>
                    <a:pt x="6691" y="2197"/>
                    <a:pt x="6691" y="2036"/>
                  </a:cubicBezTo>
                  <a:lnTo>
                    <a:pt x="6691" y="14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altLang="en-US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6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工作不足及改正办法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77" name="Arc 2"/>
          <p:cNvSpPr/>
          <p:nvPr/>
        </p:nvSpPr>
        <p:spPr>
          <a:xfrm>
            <a:off x="2474506" y="2214995"/>
            <a:ext cx="2428009" cy="2428009"/>
          </a:xfrm>
          <a:prstGeom prst="arc">
            <a:avLst>
              <a:gd name="adj1" fmla="val 10816853"/>
              <a:gd name="adj2" fmla="val 0"/>
            </a:avLst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 rtlCol="0"/>
          <a:p>
            <a:pPr algn="ctr"/>
            <a:endParaRPr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78" name="Oval 9"/>
          <p:cNvSpPr/>
          <p:nvPr/>
        </p:nvSpPr>
        <p:spPr>
          <a:xfrm>
            <a:off x="2426044" y="3374928"/>
            <a:ext cx="96643" cy="96643"/>
          </a:xfrm>
          <a:prstGeom prst="ellipse"/>
          <a:solidFill>
            <a:schemeClr val="accent3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79" name="Oval 10"/>
          <p:cNvSpPr/>
          <p:nvPr/>
        </p:nvSpPr>
        <p:spPr>
          <a:xfrm>
            <a:off x="7316087" y="3374928"/>
            <a:ext cx="96643" cy="96643"/>
          </a:xfrm>
          <a:prstGeom prst="ellipse"/>
          <a:solidFill>
            <a:schemeClr val="accent3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80" name="Oval 11"/>
          <p:cNvSpPr/>
          <p:nvPr/>
        </p:nvSpPr>
        <p:spPr>
          <a:xfrm>
            <a:off x="9767252" y="3374928"/>
            <a:ext cx="96643" cy="96643"/>
          </a:xfrm>
          <a:prstGeom prst="ellipse"/>
          <a:solidFill>
            <a:schemeClr val="accent3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81" name="Oval 12"/>
          <p:cNvSpPr/>
          <p:nvPr/>
        </p:nvSpPr>
        <p:spPr>
          <a:xfrm>
            <a:off x="4859480" y="3374928"/>
            <a:ext cx="96643" cy="96643"/>
          </a:xfrm>
          <a:prstGeom prst="ellipse"/>
          <a:solidFill>
            <a:schemeClr val="accent3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82" name="Arc 25"/>
          <p:cNvSpPr/>
          <p:nvPr/>
        </p:nvSpPr>
        <p:spPr>
          <a:xfrm>
            <a:off x="4914150" y="2214995"/>
            <a:ext cx="2428009" cy="2428009"/>
          </a:xfrm>
          <a:prstGeom prst="arc">
            <a:avLst>
              <a:gd name="adj1" fmla="val 10816853"/>
              <a:gd name="adj2" fmla="val 0"/>
            </a:avLst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 rtlCol="0"/>
          <a:p>
            <a:pPr algn="ctr"/>
            <a:endParaRPr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83" name="Arc 26"/>
          <p:cNvSpPr/>
          <p:nvPr/>
        </p:nvSpPr>
        <p:spPr>
          <a:xfrm>
            <a:off x="7369835" y="2214995"/>
            <a:ext cx="2428009" cy="2428009"/>
          </a:xfrm>
          <a:prstGeom prst="arc">
            <a:avLst>
              <a:gd name="adj1" fmla="val 10816853"/>
              <a:gd name="adj2" fmla="val 0"/>
            </a:avLst>
          </a:prstGeom>
          <a:ln w="12700">
            <a:solidFill>
              <a:schemeClr val="tx1">
                <a:lumMod val="85000"/>
                <a:lumOff val="15000"/>
                <a:alpha val="3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 rtlCol="0"/>
          <a:p>
            <a:pPr algn="ctr"/>
            <a:endParaRPr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84" name="Shape 3599"/>
          <p:cNvSpPr/>
          <p:nvPr/>
        </p:nvSpPr>
        <p:spPr>
          <a:xfrm>
            <a:off x="2245535" y="3647785"/>
            <a:ext cx="410797" cy="410797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anchor="ctr" bIns="38100" lIns="38100" rIns="38100" tIns="38100"/>
          <a:p>
            <a:endParaRPr>
              <a:solidFill>
                <a:prstClr val="black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85" name="Shape 3678"/>
          <p:cNvSpPr/>
          <p:nvPr/>
        </p:nvSpPr>
        <p:spPr>
          <a:xfrm>
            <a:off x="4702176" y="3647690"/>
            <a:ext cx="410991" cy="410985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5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8"/>
                </a:lnTo>
                <a:cubicBezTo>
                  <a:pt x="10221" y="13410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9"/>
                  <a:pt x="877" y="7133"/>
                  <a:pt x="1256" y="6753"/>
                </a:cubicBezTo>
                <a:lnTo>
                  <a:pt x="6754" y="1256"/>
                </a:lnTo>
                <a:cubicBezTo>
                  <a:pt x="7133" y="877"/>
                  <a:pt x="7749" y="877"/>
                  <a:pt x="8128" y="1256"/>
                </a:cubicBezTo>
                <a:lnTo>
                  <a:pt x="14312" y="7441"/>
                </a:lnTo>
                <a:cubicBezTo>
                  <a:pt x="14691" y="7820"/>
                  <a:pt x="14691" y="8436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1"/>
                </a:cubicBezTo>
                <a:cubicBezTo>
                  <a:pt x="13370" y="10085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5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5000"/>
                </a:lnTo>
                <a:cubicBezTo>
                  <a:pt x="7513" y="15759"/>
                  <a:pt x="8743" y="15759"/>
                  <a:pt x="9502" y="15000"/>
                </a:cubicBezTo>
                <a:lnTo>
                  <a:pt x="9968" y="14533"/>
                </a:lnTo>
                <a:lnTo>
                  <a:pt x="12798" y="17377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2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2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5"/>
                  <a:pt x="5846" y="6820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20"/>
                </a:cubicBezTo>
                <a:cubicBezTo>
                  <a:pt x="7792" y="7355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20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20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anchor="ctr" bIns="38100" lIns="38100" rIns="38100" tIns="38100"/>
          <a:p>
            <a:endParaRPr>
              <a:solidFill>
                <a:prstClr val="black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86" name="Shape 3688"/>
          <p:cNvSpPr/>
          <p:nvPr/>
        </p:nvSpPr>
        <p:spPr>
          <a:xfrm>
            <a:off x="7159011" y="3650317"/>
            <a:ext cx="410797" cy="410797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9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8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6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3"/>
                  <a:pt x="5845" y="8806"/>
                </a:cubicBezTo>
                <a:cubicBezTo>
                  <a:pt x="5845" y="12556"/>
                  <a:pt x="5219" y="13279"/>
                  <a:pt x="5122" y="13367"/>
                </a:cubicBezTo>
                <a:cubicBezTo>
                  <a:pt x="4957" y="13417"/>
                  <a:pt x="4826" y="13551"/>
                  <a:pt x="4784" y="13723"/>
                </a:cubicBezTo>
                <a:cubicBezTo>
                  <a:pt x="4734" y="13934"/>
                  <a:pt x="4828" y="14154"/>
                  <a:pt x="5015" y="14262"/>
                </a:cubicBezTo>
                <a:cubicBezTo>
                  <a:pt x="6396" y="15064"/>
                  <a:pt x="7482" y="15136"/>
                  <a:pt x="8065" y="15092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8"/>
                  <a:pt x="3958" y="17835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2" y="982"/>
                  <a:pt x="20618" y="5378"/>
                  <a:pt x="20618" y="10800"/>
                </a:cubicBezTo>
                <a:cubicBezTo>
                  <a:pt x="20618" y="13584"/>
                  <a:pt x="19454" y="16092"/>
                  <a:pt x="17593" y="17879"/>
                </a:cubicBezTo>
                <a:moveTo>
                  <a:pt x="10800" y="20618"/>
                </a:moveTo>
                <a:cubicBezTo>
                  <a:pt x="8489" y="20618"/>
                  <a:pt x="6370" y="19816"/>
                  <a:pt x="4693" y="18480"/>
                </a:cubicBezTo>
                <a:cubicBezTo>
                  <a:pt x="5360" y="17605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3"/>
                </a:cubicBezTo>
                <a:cubicBezTo>
                  <a:pt x="9214" y="14656"/>
                  <a:pt x="8775" y="14230"/>
                  <a:pt x="8725" y="14184"/>
                </a:cubicBezTo>
                <a:cubicBezTo>
                  <a:pt x="8597" y="14066"/>
                  <a:pt x="8412" y="14025"/>
                  <a:pt x="8246" y="14074"/>
                </a:cubicBezTo>
                <a:cubicBezTo>
                  <a:pt x="8208" y="14087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5"/>
                  <a:pt x="13097" y="13993"/>
                </a:cubicBezTo>
                <a:cubicBezTo>
                  <a:pt x="12883" y="13971"/>
                  <a:pt x="12690" y="14093"/>
                  <a:pt x="12605" y="14284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anchor="ctr" bIns="38100" lIns="38100" rIns="38100" tIns="38100"/>
          <a:p>
            <a:endParaRPr>
              <a:solidFill>
                <a:prstClr val="black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87" name="Shape 3767"/>
          <p:cNvSpPr/>
          <p:nvPr/>
        </p:nvSpPr>
        <p:spPr>
          <a:xfrm>
            <a:off x="9599783" y="3647785"/>
            <a:ext cx="410797" cy="410797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8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8"/>
                  <a:pt x="10529" y="14727"/>
                  <a:pt x="10800" y="14727"/>
                </a:cubicBezTo>
                <a:cubicBezTo>
                  <a:pt x="11071" y="14727"/>
                  <a:pt x="11291" y="14508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8"/>
                  <a:pt x="18384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8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anchor="ctr" bIns="38100" lIns="38100" rIns="38100" tIns="38100"/>
          <a:p>
            <a:endParaRPr>
              <a:solidFill>
                <a:prstClr val="black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88" name="TextBox 11"/>
          <p:cNvSpPr txBox="1"/>
          <p:nvPr/>
        </p:nvSpPr>
        <p:spPr>
          <a:xfrm>
            <a:off x="1347324" y="4658904"/>
            <a:ext cx="2199010" cy="830580"/>
          </a:xfrm>
          <a:prstGeom prst="rect"/>
          <a:noFill/>
        </p:spPr>
        <p:txBody>
          <a:bodyPr bIns="0" lIns="0" rIns="0" rtlCol="0" tIns="0" wrap="square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点击添加相关标题文字，点击添加相关标题文字，点击添加相关标题文字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89" name="TextBox 11"/>
          <p:cNvSpPr txBox="1"/>
          <p:nvPr/>
        </p:nvSpPr>
        <p:spPr>
          <a:xfrm>
            <a:off x="1222312" y="4286254"/>
            <a:ext cx="2449035" cy="276860"/>
          </a:xfrm>
          <a:prstGeom prst="rect"/>
          <a:noFill/>
        </p:spPr>
        <p:txBody>
          <a:bodyPr bIns="0" lIns="0" rIns="0" rtlCol="0" tIns="0" wrap="square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标题文字添加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90" name="TextBox 11"/>
          <p:cNvSpPr txBox="1"/>
          <p:nvPr/>
        </p:nvSpPr>
        <p:spPr>
          <a:xfrm>
            <a:off x="3807994" y="4658904"/>
            <a:ext cx="2199010" cy="830580"/>
          </a:xfrm>
          <a:prstGeom prst="rect"/>
          <a:noFill/>
        </p:spPr>
        <p:txBody>
          <a:bodyPr bIns="0" lIns="0" rIns="0" rtlCol="0" tIns="0" wrap="square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点击添加相关标题文字，点击添加相关标题文字，点击添加相关标题文字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91" name="TextBox 11"/>
          <p:cNvSpPr txBox="1"/>
          <p:nvPr/>
        </p:nvSpPr>
        <p:spPr>
          <a:xfrm>
            <a:off x="3682982" y="4286254"/>
            <a:ext cx="2449035" cy="276860"/>
          </a:xfrm>
          <a:prstGeom prst="rect"/>
          <a:noFill/>
        </p:spPr>
        <p:txBody>
          <a:bodyPr bIns="0" lIns="0" rIns="0" rtlCol="0" tIns="0" wrap="square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标题文字添加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92" name="TextBox 11"/>
          <p:cNvSpPr txBox="1"/>
          <p:nvPr/>
        </p:nvSpPr>
        <p:spPr>
          <a:xfrm>
            <a:off x="6264902" y="4658904"/>
            <a:ext cx="2199010" cy="830580"/>
          </a:xfrm>
          <a:prstGeom prst="rect"/>
          <a:noFill/>
        </p:spPr>
        <p:txBody>
          <a:bodyPr bIns="0" lIns="0" rIns="0" rtlCol="0" tIns="0" wrap="square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点击添加相关标题文字，点击添加相关标题文字，点击添加相关标题文字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93" name="TextBox 11"/>
          <p:cNvSpPr txBox="1"/>
          <p:nvPr/>
        </p:nvSpPr>
        <p:spPr>
          <a:xfrm>
            <a:off x="6139890" y="4286254"/>
            <a:ext cx="2449035" cy="276860"/>
          </a:xfrm>
          <a:prstGeom prst="rect"/>
          <a:noFill/>
        </p:spPr>
        <p:txBody>
          <a:bodyPr bIns="0" lIns="0" rIns="0" rtlCol="0" tIns="0" wrap="square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标题文字添加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94" name="TextBox 11"/>
          <p:cNvSpPr txBox="1"/>
          <p:nvPr/>
        </p:nvSpPr>
        <p:spPr>
          <a:xfrm>
            <a:off x="8705846" y="4658904"/>
            <a:ext cx="2199010" cy="830580"/>
          </a:xfrm>
          <a:prstGeom prst="rect"/>
          <a:noFill/>
        </p:spPr>
        <p:txBody>
          <a:bodyPr bIns="0" lIns="0" rIns="0" rtlCol="0" tIns="0" wrap="square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点击添加相关标题文字，点击添加相关标题文字，点击添加相关标题文字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95" name="TextBox 11"/>
          <p:cNvSpPr txBox="1"/>
          <p:nvPr/>
        </p:nvSpPr>
        <p:spPr>
          <a:xfrm>
            <a:off x="8580834" y="4286254"/>
            <a:ext cx="2449035" cy="276860"/>
          </a:xfrm>
          <a:prstGeom prst="rect"/>
          <a:noFill/>
        </p:spPr>
        <p:txBody>
          <a:bodyPr bIns="0" lIns="0" rIns="0" rtlCol="0" tIns="0" wrap="square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标题文字添加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9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工作不足及改正办法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00" name="Rounded Rectangle 30"/>
          <p:cNvSpPr/>
          <p:nvPr/>
        </p:nvSpPr>
        <p:spPr>
          <a:xfrm>
            <a:off x="622572" y="1603097"/>
            <a:ext cx="10946856" cy="3848900"/>
          </a:xfrm>
          <a:prstGeom prst="roundRect">
            <a:avLst>
              <a:gd name="adj" fmla="val 5228"/>
            </a:avLst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375410"/>
            <a:endParaRPr dirty="0" sz="2135" lang="en-US">
              <a:solidFill>
                <a:srgbClr val="237DB9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cxnSp>
        <p:nvCxnSpPr>
          <p:cNvPr id="3145740" name="Straight Connector 33"/>
          <p:cNvCxnSpPr>
            <a:cxnSpLocks/>
          </p:cNvCxnSpPr>
          <p:nvPr/>
        </p:nvCxnSpPr>
        <p:spPr>
          <a:xfrm rot="16200000">
            <a:off x="3021121" y="2848095"/>
            <a:ext cx="786315" cy="0"/>
          </a:xfrm>
          <a:prstGeom prst="line"/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801" name="TextBox 24"/>
          <p:cNvSpPr txBox="1"/>
          <p:nvPr/>
        </p:nvSpPr>
        <p:spPr>
          <a:xfrm>
            <a:off x="753213" y="3661826"/>
            <a:ext cx="2633455" cy="1683385"/>
          </a:xfrm>
          <a:prstGeom prst="rect"/>
          <a:noFill/>
        </p:spPr>
        <p:txBody>
          <a:bodyPr rtlCol="0" wrap="square">
            <a:spAutoFit/>
          </a:bodyPr>
          <a:p>
            <a:pPr algn="ctr" defTabSz="1375410">
              <a:lnSpc>
                <a:spcPct val="150000"/>
              </a:lnSpc>
            </a:pPr>
            <a:r>
              <a:rPr altLang="en-US" b="1" dirty="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b="1" dirty="0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 defTabSz="1218565">
              <a:lnSpc>
                <a:spcPct val="150000"/>
              </a:lnSpc>
              <a:spcBef>
                <a:spcPct val="20000"/>
              </a:spcBef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此处添加详细文本描述，建议与标题相关并符合整体语言风格，语言描述尽量简洁生动。</a:t>
            </a:r>
            <a:br>
              <a:rPr dirty="0" sz="1335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</a:br>
            <a:endParaRPr dirty="0" sz="1335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02" name="Sev01"/>
          <p:cNvSpPr/>
          <p:nvPr/>
        </p:nvSpPr>
        <p:spPr>
          <a:xfrm>
            <a:off x="1390488" y="2168640"/>
            <a:ext cx="1358909" cy="1358907"/>
          </a:xfrm>
          <a:prstGeom prst="ellipse"/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375410"/>
            <a:endParaRPr dirty="0" sz="5335" lang="en-US">
              <a:solidFill>
                <a:srgbClr val="237DB9">
                  <a:lumMod val="50000"/>
                </a:srgb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03" name="TextBox 26"/>
          <p:cNvSpPr txBox="1"/>
          <p:nvPr/>
        </p:nvSpPr>
        <p:spPr>
          <a:xfrm>
            <a:off x="3424917" y="3661826"/>
            <a:ext cx="2688329" cy="1683385"/>
          </a:xfrm>
          <a:prstGeom prst="rect"/>
          <a:noFill/>
        </p:spPr>
        <p:txBody>
          <a:bodyPr rtlCol="0" wrap="square">
            <a:spAutoFit/>
          </a:bodyPr>
          <a:p>
            <a:pPr algn="ctr" defTabSz="1375410">
              <a:lnSpc>
                <a:spcPct val="150000"/>
              </a:lnSpc>
            </a:pPr>
            <a:r>
              <a:rPr altLang="en-US" b="1" dirty="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b="1" dirty="0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 defTabSz="1218565">
              <a:lnSpc>
                <a:spcPct val="150000"/>
              </a:lnSpc>
              <a:spcBef>
                <a:spcPct val="20000"/>
              </a:spcBef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此处添加详细文本描述，建议与标题相关并符合整体语言风格，语言描述尽量简洁生动。</a:t>
            </a:r>
            <a:br>
              <a:rPr dirty="0" sz="1335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</a:br>
            <a:endParaRPr dirty="0" sz="1335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04" name="Sev02"/>
          <p:cNvSpPr/>
          <p:nvPr/>
        </p:nvSpPr>
        <p:spPr>
          <a:xfrm>
            <a:off x="4089627" y="2168640"/>
            <a:ext cx="1358909" cy="1358907"/>
          </a:xfrm>
          <a:prstGeom prst="ellipse"/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375410"/>
            <a:endParaRPr dirty="0" sz="8000" lang="en-US">
              <a:solidFill>
                <a:srgbClr val="15AA96">
                  <a:lumMod val="50000"/>
                </a:srgb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05" name="TextBox 29"/>
          <p:cNvSpPr txBox="1"/>
          <p:nvPr/>
        </p:nvSpPr>
        <p:spPr>
          <a:xfrm>
            <a:off x="6151494" y="3661826"/>
            <a:ext cx="2666389" cy="1683385"/>
          </a:xfrm>
          <a:prstGeom prst="rect"/>
          <a:noFill/>
        </p:spPr>
        <p:txBody>
          <a:bodyPr rtlCol="0" wrap="square">
            <a:spAutoFit/>
          </a:bodyPr>
          <a:p>
            <a:pPr algn="ctr" defTabSz="1375410">
              <a:lnSpc>
                <a:spcPct val="150000"/>
              </a:lnSpc>
            </a:pPr>
            <a:r>
              <a:rPr altLang="en-US" b="1" dirty="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b="1" dirty="0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 defTabSz="1218565">
              <a:lnSpc>
                <a:spcPct val="150000"/>
              </a:lnSpc>
              <a:spcBef>
                <a:spcPct val="20000"/>
              </a:spcBef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此处添加详细文本描述，建议与标题相关并符合整体语言风格，语言描述尽量简洁生动。</a:t>
            </a:r>
            <a:br>
              <a:rPr dirty="0" sz="1335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</a:br>
            <a:endParaRPr dirty="0" sz="1335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06" name="Sev03"/>
          <p:cNvSpPr/>
          <p:nvPr/>
        </p:nvSpPr>
        <p:spPr>
          <a:xfrm>
            <a:off x="6805236" y="2168640"/>
            <a:ext cx="1358909" cy="1358907"/>
          </a:xfrm>
          <a:prstGeom prst="ellipse"/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375410"/>
            <a:endParaRPr dirty="0" sz="5335" lang="en-US">
              <a:solidFill>
                <a:srgbClr val="9BB955">
                  <a:lumMod val="50000"/>
                </a:srgbClr>
              </a:solidFill>
              <a:latin typeface="Arial" panose="020B0604020202020204" pitchFamily="34" charset="0"/>
              <a:ea typeface="汉仪旗黑-60S" panose="00020600040101010101" pitchFamily="18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048807" name="TextBox 35"/>
          <p:cNvSpPr txBox="1"/>
          <p:nvPr/>
        </p:nvSpPr>
        <p:spPr>
          <a:xfrm>
            <a:off x="8856135" y="3661826"/>
            <a:ext cx="2556644" cy="1683385"/>
          </a:xfrm>
          <a:prstGeom prst="rect"/>
          <a:noFill/>
        </p:spPr>
        <p:txBody>
          <a:bodyPr rtlCol="0" wrap="square">
            <a:spAutoFit/>
          </a:bodyPr>
          <a:p>
            <a:pPr algn="ctr" defTabSz="1375410">
              <a:lnSpc>
                <a:spcPct val="150000"/>
              </a:lnSpc>
            </a:pPr>
            <a:r>
              <a:rPr altLang="en-US" b="1" dirty="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b="1" dirty="0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 defTabSz="1218565">
              <a:lnSpc>
                <a:spcPct val="150000"/>
              </a:lnSpc>
              <a:spcBef>
                <a:spcPct val="20000"/>
              </a:spcBef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此处添加详细文本描述，建议与标题相关并符合整体语言风格，语言描述尽量简洁生动。</a:t>
            </a:r>
            <a:br>
              <a:rPr dirty="0" sz="1335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</a:br>
            <a:endParaRPr dirty="0" sz="1335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08" name="Sev04"/>
          <p:cNvSpPr/>
          <p:nvPr/>
        </p:nvSpPr>
        <p:spPr>
          <a:xfrm>
            <a:off x="9455003" y="2168640"/>
            <a:ext cx="1358909" cy="1358907"/>
          </a:xfrm>
          <a:prstGeom prst="ellipse"/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1375410"/>
            <a:endParaRPr dirty="0" sz="5335" lang="en-US">
              <a:solidFill>
                <a:srgbClr val="F19B14">
                  <a:lumMod val="50000"/>
                </a:srgb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09" name="Freeform 52"/>
          <p:cNvSpPr>
            <a:spLocks noEditPoints="1"/>
          </p:cNvSpPr>
          <p:nvPr/>
        </p:nvSpPr>
        <p:spPr bwMode="auto">
          <a:xfrm>
            <a:off x="9825662" y="2515874"/>
            <a:ext cx="617591" cy="664441"/>
          </a:xfrm>
          <a:custGeom>
            <a:av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anchor="t" anchorCtr="0" bIns="60960" compatLnSpc="1" lIns="121920" numCol="1" rIns="121920" tIns="60960" vert="horz" wrap="square"/>
          <a:p>
            <a:pPr defTabSz="1375410"/>
            <a:endParaRPr dirty="0" sz="2665" lang="en-US">
              <a:solidFill>
                <a:srgbClr val="262626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10" name="Freeform 42"/>
          <p:cNvSpPr>
            <a:spLocks noEditPoints="1"/>
          </p:cNvSpPr>
          <p:nvPr/>
        </p:nvSpPr>
        <p:spPr bwMode="auto">
          <a:xfrm>
            <a:off x="1733460" y="2558466"/>
            <a:ext cx="672960" cy="579257"/>
          </a:xfrm>
          <a:custGeom>
            <a:av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t" anchorCtr="0" bIns="60960" compatLnSpc="1" lIns="121920" numCol="1" rIns="121920" tIns="60960" vert="horz" wrap="square"/>
          <a:p>
            <a:pPr defTabSz="1375410"/>
            <a:endParaRPr dirty="0" sz="2665" lang="en-US">
              <a:solidFill>
                <a:srgbClr val="262626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11" name="Freeform 178"/>
          <p:cNvSpPr>
            <a:spLocks noEditPoints="1"/>
          </p:cNvSpPr>
          <p:nvPr/>
        </p:nvSpPr>
        <p:spPr bwMode="auto">
          <a:xfrm>
            <a:off x="7148208" y="2594669"/>
            <a:ext cx="672960" cy="506852"/>
          </a:xfrm>
          <a:custGeom>
            <a:av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t" anchorCtr="0" bIns="60960" compatLnSpc="1" lIns="121920" numCol="1" rIns="121920" tIns="60960" vert="horz" wrap="square"/>
          <a:p>
            <a:pPr defTabSz="1375410"/>
            <a:endParaRPr dirty="0" sz="2665" lang="en-US">
              <a:solidFill>
                <a:srgbClr val="262626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12" name="Freeform 86"/>
          <p:cNvSpPr>
            <a:spLocks noEditPoints="1"/>
          </p:cNvSpPr>
          <p:nvPr/>
        </p:nvSpPr>
        <p:spPr bwMode="auto">
          <a:xfrm>
            <a:off x="4538653" y="2460393"/>
            <a:ext cx="460857" cy="775404"/>
          </a:xfrm>
          <a:custGeom>
            <a:av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anchor="t" anchorCtr="0" bIns="60960" compatLnSpc="1" lIns="121920" numCol="1" rIns="121920" tIns="60960" vert="horz" wrap="square"/>
          <a:p>
            <a:pPr defTabSz="1375410"/>
            <a:endParaRPr dirty="0" sz="2665" lang="en-US">
              <a:solidFill>
                <a:srgbClr val="262626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cxnSp>
        <p:nvCxnSpPr>
          <p:cNvPr id="3145741" name="Straight Connector 44"/>
          <p:cNvCxnSpPr>
            <a:cxnSpLocks/>
          </p:cNvCxnSpPr>
          <p:nvPr/>
        </p:nvCxnSpPr>
        <p:spPr>
          <a:xfrm rot="16200000">
            <a:off x="5710231" y="2848093"/>
            <a:ext cx="786315" cy="0"/>
          </a:xfrm>
          <a:prstGeom prst="line"/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2" name="Straight Connector 45"/>
          <p:cNvCxnSpPr>
            <a:cxnSpLocks/>
          </p:cNvCxnSpPr>
          <p:nvPr/>
        </p:nvCxnSpPr>
        <p:spPr>
          <a:xfrm rot="16200000">
            <a:off x="8385813" y="2848095"/>
            <a:ext cx="786315" cy="0"/>
          </a:xfrm>
          <a:prstGeom prst="line"/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6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工作不足及改正办法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17" name="文本框 17"/>
          <p:cNvSpPr txBox="1"/>
          <p:nvPr/>
        </p:nvSpPr>
        <p:spPr>
          <a:xfrm>
            <a:off x="799785" y="5646663"/>
            <a:ext cx="3202715" cy="645160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5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18" name="文本框 18"/>
          <p:cNvSpPr txBox="1"/>
          <p:nvPr/>
        </p:nvSpPr>
        <p:spPr>
          <a:xfrm>
            <a:off x="1240363" y="5226099"/>
            <a:ext cx="2321560" cy="36830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en-US" b="1" dirty="0" lang="zh-CN" spc="300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此处添加您的标题</a:t>
            </a:r>
            <a:endParaRPr altLang="en-US" b="1" dirty="0" lang="zh-CN" spc="300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19" name="文本框 19"/>
          <p:cNvSpPr txBox="1"/>
          <p:nvPr/>
        </p:nvSpPr>
        <p:spPr>
          <a:xfrm>
            <a:off x="4503473" y="5646664"/>
            <a:ext cx="3202715" cy="645160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5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20" name="文本框 20"/>
          <p:cNvSpPr txBox="1"/>
          <p:nvPr/>
        </p:nvSpPr>
        <p:spPr>
          <a:xfrm>
            <a:off x="4944051" y="5226100"/>
            <a:ext cx="2321560" cy="36830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en-US" b="1" dirty="0" lang="zh-CN" spc="300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此处添加您的标题</a:t>
            </a:r>
            <a:endParaRPr altLang="en-US" b="1" dirty="0" lang="zh-CN" spc="300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21" name="文本框 21"/>
          <p:cNvSpPr txBox="1"/>
          <p:nvPr/>
        </p:nvSpPr>
        <p:spPr>
          <a:xfrm>
            <a:off x="8083876" y="5646663"/>
            <a:ext cx="3202715" cy="645160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5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22" name="文本框 22"/>
          <p:cNvSpPr txBox="1"/>
          <p:nvPr/>
        </p:nvSpPr>
        <p:spPr>
          <a:xfrm>
            <a:off x="8524454" y="5226099"/>
            <a:ext cx="2321560" cy="36830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en-US" b="1" dirty="0" lang="zh-CN" spc="300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此处添加您的标题</a:t>
            </a:r>
            <a:endParaRPr altLang="en-US" b="1" dirty="0" lang="zh-CN" spc="300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aphicFrame>
        <p:nvGraphicFramePr>
          <p:cNvPr id="4194307" name="图表 25"/>
          <p:cNvGraphicFramePr>
            <a:graphicFrameLocks/>
          </p:cNvGraphicFramePr>
          <p:nvPr/>
        </p:nvGraphicFramePr>
        <p:xfrm>
          <a:off x="890736" y="1114425"/>
          <a:ext cx="10253514" cy="4060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图片 2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1965" t="4549" r="3926" b="15451"/>
          <a:stretch>
            <a:fillRect/>
          </a:stretch>
        </p:blipFill>
        <p:spPr>
          <a:xfrm>
            <a:off x="0" y="-1"/>
            <a:ext cx="12192000" cy="6858001"/>
          </a:xfrm>
          <a:prstGeom prst="rect"/>
        </p:spPr>
      </p:pic>
      <p:sp>
        <p:nvSpPr>
          <p:cNvPr id="1048826" name="矩形 4"/>
          <p:cNvSpPr/>
          <p:nvPr/>
        </p:nvSpPr>
        <p:spPr>
          <a:xfrm>
            <a:off x="4299675" y="1254439"/>
            <a:ext cx="3552190" cy="3769360"/>
          </a:xfrm>
          <a:prstGeom prst="rect"/>
        </p:spPr>
        <p:txBody>
          <a:bodyPr wrap="none">
            <a:spAutoFit/>
          </a:bodyPr>
          <a:p>
            <a:r>
              <a:rPr altLang="en-US" dirty="0" sz="23900" lang="zh-CN">
                <a:solidFill>
                  <a:schemeClr val="bg1">
                    <a:alpha val="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</a:t>
            </a:r>
            <a:r>
              <a:rPr altLang="zh-CN" dirty="0" sz="23900" lang="en-US">
                <a:solidFill>
                  <a:schemeClr val="bg1">
                    <a:alpha val="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4</a:t>
            </a:r>
            <a:endParaRPr altLang="en-US" dirty="0" sz="23900" lang="zh-CN">
              <a:solidFill>
                <a:schemeClr val="bg1">
                  <a:alpha val="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27" name="矩形 21"/>
          <p:cNvSpPr/>
          <p:nvPr/>
        </p:nvSpPr>
        <p:spPr>
          <a:xfrm flipH="1">
            <a:off x="2505027" y="3334867"/>
            <a:ext cx="7181946" cy="645160"/>
          </a:xfrm>
          <a:prstGeom prst="rect"/>
        </p:spPr>
        <p:txBody>
          <a:bodyPr wrap="square">
            <a:spAutoFit/>
          </a:bodyPr>
          <a:p>
            <a:pPr algn="ctr" lvl="0">
              <a:lnSpc>
                <a:spcPct val="150000"/>
              </a:lnSpc>
            </a:pPr>
            <a:r>
              <a: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Lemon drops oat cake oat cake sugar plum sweet gingerbread chocolate cake gingerbread. Lemon drops oat cake oat cake sugar plum sweet.</a:t>
            </a:r>
            <a:endParaRPr altLang="zh-CN" dirty="0" sz="1200" lang="en-US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28" name="矩形 22"/>
          <p:cNvSpPr/>
          <p:nvPr/>
        </p:nvSpPr>
        <p:spPr>
          <a:xfrm>
            <a:off x="4224338" y="2663191"/>
            <a:ext cx="3743325" cy="706755"/>
          </a:xfrm>
          <a:prstGeom prst="rect"/>
        </p:spPr>
        <p:txBody>
          <a:bodyPr wrap="none">
            <a:spAutoFit/>
          </a:bodyPr>
          <a:p>
            <a:pPr algn="ctr"/>
            <a:r>
              <a:rPr altLang="en-US" b="1" dirty="0" sz="40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下阶段工作计划</a:t>
            </a:r>
            <a:endParaRPr altLang="en-US" b="1" dirty="0" sz="400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pSp>
        <p:nvGrpSpPr>
          <p:cNvPr id="82" name="组合 3"/>
          <p:cNvGrpSpPr/>
          <p:nvPr/>
        </p:nvGrpSpPr>
        <p:grpSpPr>
          <a:xfrm>
            <a:off x="5734809" y="1771899"/>
            <a:ext cx="722383" cy="722383"/>
            <a:chOff x="2671306" y="4877333"/>
            <a:chExt cx="340898" cy="340898"/>
          </a:xfrm>
        </p:grpSpPr>
        <p:sp>
          <p:nvSpPr>
            <p:cNvPr id="1048829" name="椭圆 24"/>
            <p:cNvSpPr/>
            <p:nvPr/>
          </p:nvSpPr>
          <p:spPr>
            <a:xfrm>
              <a:off x="2671306" y="4877333"/>
              <a:ext cx="340898" cy="340898"/>
            </a:xfrm>
            <a:prstGeom prst="ellipse"/>
            <a:solidFill>
              <a:srgbClr val="2E76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48830" name="search-for-user-interface-symbol_47748"/>
            <p:cNvSpPr>
              <a:spLocks noChangeAspect="1"/>
            </p:cNvSpPr>
            <p:nvPr/>
          </p:nvSpPr>
          <p:spPr bwMode="auto">
            <a:xfrm>
              <a:off x="2752979" y="4948730"/>
              <a:ext cx="177554" cy="205591"/>
            </a:xfrm>
            <a:custGeom>
              <a:avLst/>
              <a:gdLst>
                <a:gd name="T0" fmla="*/ 6017 w 11054"/>
                <a:gd name="T1" fmla="*/ 11184 h 12800"/>
                <a:gd name="T2" fmla="*/ 9438 w 11054"/>
                <a:gd name="T3" fmla="*/ 7763 h 12800"/>
                <a:gd name="T4" fmla="*/ 8436 w 11054"/>
                <a:gd name="T5" fmla="*/ 12800 h 12800"/>
                <a:gd name="T6" fmla="*/ 7092 w 11054"/>
                <a:gd name="T7" fmla="*/ 9625 h 12800"/>
                <a:gd name="T8" fmla="*/ 8993 w 11054"/>
                <a:gd name="T9" fmla="*/ 11526 h 12800"/>
                <a:gd name="T10" fmla="*/ 8436 w 11054"/>
                <a:gd name="T11" fmla="*/ 8727 h 12800"/>
                <a:gd name="T12" fmla="*/ 8436 w 11054"/>
                <a:gd name="T13" fmla="*/ 10473 h 12800"/>
                <a:gd name="T14" fmla="*/ 8145 w 11054"/>
                <a:gd name="T15" fmla="*/ 9309 h 12800"/>
                <a:gd name="T16" fmla="*/ 8727 w 11054"/>
                <a:gd name="T17" fmla="*/ 9309 h 12800"/>
                <a:gd name="T18" fmla="*/ 9018 w 11054"/>
                <a:gd name="T19" fmla="*/ 9891 h 12800"/>
                <a:gd name="T20" fmla="*/ 9018 w 11054"/>
                <a:gd name="T21" fmla="*/ 10473 h 12800"/>
                <a:gd name="T22" fmla="*/ 6691 w 11054"/>
                <a:gd name="T23" fmla="*/ 7564 h 12800"/>
                <a:gd name="T24" fmla="*/ 5236 w 11054"/>
                <a:gd name="T25" fmla="*/ 7855 h 12800"/>
                <a:gd name="T26" fmla="*/ 4945 w 11054"/>
                <a:gd name="T27" fmla="*/ 9309 h 12800"/>
                <a:gd name="T28" fmla="*/ 4654 w 11054"/>
                <a:gd name="T29" fmla="*/ 7855 h 12800"/>
                <a:gd name="T30" fmla="*/ 3200 w 11054"/>
                <a:gd name="T31" fmla="*/ 7564 h 12800"/>
                <a:gd name="T32" fmla="*/ 4654 w 11054"/>
                <a:gd name="T33" fmla="*/ 7273 h 12800"/>
                <a:gd name="T34" fmla="*/ 3491 w 11054"/>
                <a:gd name="T35" fmla="*/ 6691 h 12800"/>
                <a:gd name="T36" fmla="*/ 3491 w 11054"/>
                <a:gd name="T37" fmla="*/ 6109 h 12800"/>
                <a:gd name="T38" fmla="*/ 3283 w 11054"/>
                <a:gd name="T39" fmla="*/ 5127 h 12800"/>
                <a:gd name="T40" fmla="*/ 3677 w 11054"/>
                <a:gd name="T41" fmla="*/ 4730 h 12800"/>
                <a:gd name="T42" fmla="*/ 5089 w 11054"/>
                <a:gd name="T43" fmla="*/ 5861 h 12800"/>
                <a:gd name="T44" fmla="*/ 6605 w 11054"/>
                <a:gd name="T45" fmla="*/ 4741 h 12800"/>
                <a:gd name="T46" fmla="*/ 5632 w 11054"/>
                <a:gd name="T47" fmla="*/ 6109 h 12800"/>
                <a:gd name="T48" fmla="*/ 6691 w 11054"/>
                <a:gd name="T49" fmla="*/ 6400 h 12800"/>
                <a:gd name="T50" fmla="*/ 5236 w 11054"/>
                <a:gd name="T51" fmla="*/ 6691 h 12800"/>
                <a:gd name="T52" fmla="*/ 6400 w 11054"/>
                <a:gd name="T53" fmla="*/ 7273 h 12800"/>
                <a:gd name="T54" fmla="*/ 8727 w 11054"/>
                <a:gd name="T55" fmla="*/ 6400 h 12800"/>
                <a:gd name="T56" fmla="*/ 8145 w 11054"/>
                <a:gd name="T57" fmla="*/ 2327 h 12800"/>
                <a:gd name="T58" fmla="*/ 6691 w 11054"/>
                <a:gd name="T59" fmla="*/ 3491 h 12800"/>
                <a:gd name="T60" fmla="*/ 2036 w 11054"/>
                <a:gd name="T61" fmla="*/ 2327 h 12800"/>
                <a:gd name="T62" fmla="*/ 1163 w 11054"/>
                <a:gd name="T63" fmla="*/ 2909 h 12800"/>
                <a:gd name="T64" fmla="*/ 1745 w 11054"/>
                <a:gd name="T65" fmla="*/ 11636 h 12800"/>
                <a:gd name="T66" fmla="*/ 5236 w 11054"/>
                <a:gd name="T67" fmla="*/ 12218 h 12800"/>
                <a:gd name="T68" fmla="*/ 1163 w 11054"/>
                <a:gd name="T69" fmla="*/ 12800 h 12800"/>
                <a:gd name="T70" fmla="*/ 0 w 11054"/>
                <a:gd name="T71" fmla="*/ 2327 h 12800"/>
                <a:gd name="T72" fmla="*/ 2036 w 11054"/>
                <a:gd name="T73" fmla="*/ 1164 h 12800"/>
                <a:gd name="T74" fmla="*/ 6691 w 11054"/>
                <a:gd name="T75" fmla="*/ 0 h 12800"/>
                <a:gd name="T76" fmla="*/ 8727 w 11054"/>
                <a:gd name="T77" fmla="*/ 1164 h 12800"/>
                <a:gd name="T78" fmla="*/ 9891 w 11054"/>
                <a:gd name="T79" fmla="*/ 6400 h 12800"/>
                <a:gd name="T80" fmla="*/ 6691 w 11054"/>
                <a:gd name="T81" fmla="*/ 1455 h 12800"/>
                <a:gd name="T82" fmla="*/ 3491 w 11054"/>
                <a:gd name="T83" fmla="*/ 1164 h 12800"/>
                <a:gd name="T84" fmla="*/ 3200 w 11054"/>
                <a:gd name="T85" fmla="*/ 2036 h 12800"/>
                <a:gd name="T86" fmla="*/ 6400 w 11054"/>
                <a:gd name="T87" fmla="*/ 2327 h 12800"/>
                <a:gd name="T88" fmla="*/ 6691 w 11054"/>
                <a:gd name="T89" fmla="*/ 1455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054" h="12800">
                  <a:moveTo>
                    <a:pt x="8436" y="12800"/>
                  </a:moveTo>
                  <a:cubicBezTo>
                    <a:pt x="7377" y="12800"/>
                    <a:pt x="6422" y="12162"/>
                    <a:pt x="6017" y="11184"/>
                  </a:cubicBezTo>
                  <a:cubicBezTo>
                    <a:pt x="5612" y="10205"/>
                    <a:pt x="5836" y="9079"/>
                    <a:pt x="6585" y="8331"/>
                  </a:cubicBezTo>
                  <a:cubicBezTo>
                    <a:pt x="7334" y="7582"/>
                    <a:pt x="8460" y="7358"/>
                    <a:pt x="9438" y="7763"/>
                  </a:cubicBezTo>
                  <a:cubicBezTo>
                    <a:pt x="10416" y="8168"/>
                    <a:pt x="11054" y="9123"/>
                    <a:pt x="11054" y="10182"/>
                  </a:cubicBezTo>
                  <a:cubicBezTo>
                    <a:pt x="11054" y="11628"/>
                    <a:pt x="9882" y="12800"/>
                    <a:pt x="8436" y="12800"/>
                  </a:cubicBezTo>
                  <a:close/>
                  <a:moveTo>
                    <a:pt x="8436" y="8727"/>
                  </a:moveTo>
                  <a:cubicBezTo>
                    <a:pt x="7848" y="8727"/>
                    <a:pt x="7317" y="9082"/>
                    <a:pt x="7092" y="9625"/>
                  </a:cubicBezTo>
                  <a:cubicBezTo>
                    <a:pt x="6867" y="10169"/>
                    <a:pt x="6992" y="10794"/>
                    <a:pt x="7408" y="11210"/>
                  </a:cubicBezTo>
                  <a:cubicBezTo>
                    <a:pt x="7824" y="11626"/>
                    <a:pt x="8449" y="11751"/>
                    <a:pt x="8993" y="11526"/>
                  </a:cubicBezTo>
                  <a:cubicBezTo>
                    <a:pt x="9536" y="11301"/>
                    <a:pt x="9891" y="10770"/>
                    <a:pt x="9891" y="10182"/>
                  </a:cubicBezTo>
                  <a:cubicBezTo>
                    <a:pt x="9891" y="9378"/>
                    <a:pt x="9239" y="8727"/>
                    <a:pt x="8436" y="8727"/>
                  </a:cubicBezTo>
                  <a:close/>
                  <a:moveTo>
                    <a:pt x="9018" y="10473"/>
                  </a:moveTo>
                  <a:lnTo>
                    <a:pt x="8436" y="10473"/>
                  </a:lnTo>
                  <a:cubicBezTo>
                    <a:pt x="8275" y="10473"/>
                    <a:pt x="8145" y="10342"/>
                    <a:pt x="8145" y="10182"/>
                  </a:cubicBezTo>
                  <a:lnTo>
                    <a:pt x="8145" y="9309"/>
                  </a:lnTo>
                  <a:cubicBezTo>
                    <a:pt x="8145" y="9148"/>
                    <a:pt x="8275" y="9018"/>
                    <a:pt x="8436" y="9018"/>
                  </a:cubicBezTo>
                  <a:cubicBezTo>
                    <a:pt x="8597" y="9018"/>
                    <a:pt x="8727" y="9148"/>
                    <a:pt x="8727" y="9309"/>
                  </a:cubicBezTo>
                  <a:lnTo>
                    <a:pt x="8727" y="9891"/>
                  </a:lnTo>
                  <a:lnTo>
                    <a:pt x="9018" y="9891"/>
                  </a:lnTo>
                  <a:cubicBezTo>
                    <a:pt x="9179" y="9891"/>
                    <a:pt x="9309" y="10021"/>
                    <a:pt x="9309" y="10182"/>
                  </a:cubicBezTo>
                  <a:cubicBezTo>
                    <a:pt x="9309" y="10342"/>
                    <a:pt x="9179" y="10473"/>
                    <a:pt x="9018" y="10473"/>
                  </a:cubicBezTo>
                  <a:close/>
                  <a:moveTo>
                    <a:pt x="6400" y="7273"/>
                  </a:moveTo>
                  <a:cubicBezTo>
                    <a:pt x="6560" y="7273"/>
                    <a:pt x="6691" y="7403"/>
                    <a:pt x="6691" y="7564"/>
                  </a:cubicBezTo>
                  <a:cubicBezTo>
                    <a:pt x="6691" y="7724"/>
                    <a:pt x="6560" y="7855"/>
                    <a:pt x="6400" y="7855"/>
                  </a:cubicBezTo>
                  <a:lnTo>
                    <a:pt x="5236" y="7855"/>
                  </a:lnTo>
                  <a:lnTo>
                    <a:pt x="5236" y="9018"/>
                  </a:lnTo>
                  <a:cubicBezTo>
                    <a:pt x="5236" y="9179"/>
                    <a:pt x="5106" y="9309"/>
                    <a:pt x="4945" y="9309"/>
                  </a:cubicBezTo>
                  <a:cubicBezTo>
                    <a:pt x="4785" y="9309"/>
                    <a:pt x="4654" y="9179"/>
                    <a:pt x="4654" y="9018"/>
                  </a:cubicBezTo>
                  <a:lnTo>
                    <a:pt x="4654" y="7855"/>
                  </a:lnTo>
                  <a:lnTo>
                    <a:pt x="3491" y="7855"/>
                  </a:lnTo>
                  <a:cubicBezTo>
                    <a:pt x="3330" y="7855"/>
                    <a:pt x="3200" y="7724"/>
                    <a:pt x="3200" y="7564"/>
                  </a:cubicBezTo>
                  <a:cubicBezTo>
                    <a:pt x="3200" y="7403"/>
                    <a:pt x="3330" y="7273"/>
                    <a:pt x="3491" y="7273"/>
                  </a:cubicBezTo>
                  <a:lnTo>
                    <a:pt x="4654" y="7273"/>
                  </a:lnTo>
                  <a:lnTo>
                    <a:pt x="4654" y="6691"/>
                  </a:lnTo>
                  <a:lnTo>
                    <a:pt x="3491" y="6691"/>
                  </a:lnTo>
                  <a:cubicBezTo>
                    <a:pt x="3330" y="6691"/>
                    <a:pt x="3200" y="6561"/>
                    <a:pt x="3200" y="6400"/>
                  </a:cubicBezTo>
                  <a:cubicBezTo>
                    <a:pt x="3200" y="6239"/>
                    <a:pt x="3330" y="6109"/>
                    <a:pt x="3491" y="6109"/>
                  </a:cubicBezTo>
                  <a:lnTo>
                    <a:pt x="4260" y="6109"/>
                  </a:lnTo>
                  <a:lnTo>
                    <a:pt x="3283" y="5127"/>
                  </a:lnTo>
                  <a:cubicBezTo>
                    <a:pt x="3174" y="5017"/>
                    <a:pt x="3174" y="4840"/>
                    <a:pt x="3283" y="4730"/>
                  </a:cubicBezTo>
                  <a:cubicBezTo>
                    <a:pt x="3391" y="4620"/>
                    <a:pt x="3569" y="4620"/>
                    <a:pt x="3677" y="4730"/>
                  </a:cubicBezTo>
                  <a:lnTo>
                    <a:pt x="4803" y="5861"/>
                  </a:lnTo>
                  <a:cubicBezTo>
                    <a:pt x="4890" y="5803"/>
                    <a:pt x="5003" y="5803"/>
                    <a:pt x="5089" y="5861"/>
                  </a:cubicBezTo>
                  <a:lnTo>
                    <a:pt x="6213" y="4738"/>
                  </a:lnTo>
                  <a:cubicBezTo>
                    <a:pt x="6323" y="4631"/>
                    <a:pt x="6497" y="4633"/>
                    <a:pt x="6605" y="4741"/>
                  </a:cubicBezTo>
                  <a:cubicBezTo>
                    <a:pt x="6713" y="4849"/>
                    <a:pt x="6714" y="5023"/>
                    <a:pt x="6608" y="5133"/>
                  </a:cubicBezTo>
                  <a:lnTo>
                    <a:pt x="5632" y="6109"/>
                  </a:lnTo>
                  <a:lnTo>
                    <a:pt x="6400" y="6109"/>
                  </a:lnTo>
                  <a:cubicBezTo>
                    <a:pt x="6560" y="6109"/>
                    <a:pt x="6691" y="6239"/>
                    <a:pt x="6691" y="6400"/>
                  </a:cubicBezTo>
                  <a:cubicBezTo>
                    <a:pt x="6691" y="6561"/>
                    <a:pt x="6560" y="6691"/>
                    <a:pt x="6400" y="6691"/>
                  </a:cubicBezTo>
                  <a:lnTo>
                    <a:pt x="5236" y="6691"/>
                  </a:lnTo>
                  <a:lnTo>
                    <a:pt x="5236" y="7273"/>
                  </a:lnTo>
                  <a:lnTo>
                    <a:pt x="6400" y="7273"/>
                  </a:lnTo>
                  <a:close/>
                  <a:moveTo>
                    <a:pt x="9309" y="6982"/>
                  </a:moveTo>
                  <a:cubicBezTo>
                    <a:pt x="8987" y="6982"/>
                    <a:pt x="8727" y="6721"/>
                    <a:pt x="8727" y="6400"/>
                  </a:cubicBezTo>
                  <a:lnTo>
                    <a:pt x="8727" y="2909"/>
                  </a:lnTo>
                  <a:cubicBezTo>
                    <a:pt x="8727" y="2588"/>
                    <a:pt x="8467" y="2327"/>
                    <a:pt x="8145" y="2327"/>
                  </a:cubicBezTo>
                  <a:lnTo>
                    <a:pt x="7854" y="2327"/>
                  </a:lnTo>
                  <a:cubicBezTo>
                    <a:pt x="7854" y="2970"/>
                    <a:pt x="7333" y="3491"/>
                    <a:pt x="6691" y="3491"/>
                  </a:cubicBezTo>
                  <a:lnTo>
                    <a:pt x="3200" y="3491"/>
                  </a:lnTo>
                  <a:cubicBezTo>
                    <a:pt x="2557" y="3491"/>
                    <a:pt x="2036" y="2970"/>
                    <a:pt x="2036" y="2327"/>
                  </a:cubicBezTo>
                  <a:lnTo>
                    <a:pt x="1745" y="2327"/>
                  </a:lnTo>
                  <a:cubicBezTo>
                    <a:pt x="1424" y="2327"/>
                    <a:pt x="1163" y="2588"/>
                    <a:pt x="1163" y="2909"/>
                  </a:cubicBezTo>
                  <a:lnTo>
                    <a:pt x="1163" y="11055"/>
                  </a:lnTo>
                  <a:cubicBezTo>
                    <a:pt x="1163" y="11376"/>
                    <a:pt x="1424" y="11636"/>
                    <a:pt x="1745" y="11636"/>
                  </a:cubicBezTo>
                  <a:lnTo>
                    <a:pt x="4654" y="11636"/>
                  </a:lnTo>
                  <a:cubicBezTo>
                    <a:pt x="4976" y="11636"/>
                    <a:pt x="5236" y="11897"/>
                    <a:pt x="5236" y="12218"/>
                  </a:cubicBezTo>
                  <a:cubicBezTo>
                    <a:pt x="5236" y="12539"/>
                    <a:pt x="4976" y="12800"/>
                    <a:pt x="4654" y="12800"/>
                  </a:cubicBezTo>
                  <a:lnTo>
                    <a:pt x="1163" y="12800"/>
                  </a:lnTo>
                  <a:cubicBezTo>
                    <a:pt x="521" y="12800"/>
                    <a:pt x="0" y="12279"/>
                    <a:pt x="0" y="11636"/>
                  </a:cubicBezTo>
                  <a:lnTo>
                    <a:pt x="0" y="2327"/>
                  </a:lnTo>
                  <a:cubicBezTo>
                    <a:pt x="0" y="1685"/>
                    <a:pt x="521" y="1164"/>
                    <a:pt x="1163" y="1164"/>
                  </a:cubicBezTo>
                  <a:lnTo>
                    <a:pt x="2036" y="1164"/>
                  </a:lnTo>
                  <a:cubicBezTo>
                    <a:pt x="2036" y="521"/>
                    <a:pt x="2557" y="0"/>
                    <a:pt x="3200" y="0"/>
                  </a:cubicBezTo>
                  <a:lnTo>
                    <a:pt x="6691" y="0"/>
                  </a:lnTo>
                  <a:cubicBezTo>
                    <a:pt x="7333" y="0"/>
                    <a:pt x="7854" y="521"/>
                    <a:pt x="7854" y="1164"/>
                  </a:cubicBezTo>
                  <a:lnTo>
                    <a:pt x="8727" y="1164"/>
                  </a:lnTo>
                  <a:cubicBezTo>
                    <a:pt x="9370" y="1164"/>
                    <a:pt x="9891" y="1685"/>
                    <a:pt x="9891" y="2327"/>
                  </a:cubicBezTo>
                  <a:lnTo>
                    <a:pt x="9891" y="6400"/>
                  </a:lnTo>
                  <a:cubicBezTo>
                    <a:pt x="9891" y="6721"/>
                    <a:pt x="9630" y="6982"/>
                    <a:pt x="9309" y="6982"/>
                  </a:cubicBezTo>
                  <a:close/>
                  <a:moveTo>
                    <a:pt x="6691" y="1455"/>
                  </a:moveTo>
                  <a:cubicBezTo>
                    <a:pt x="6691" y="1294"/>
                    <a:pt x="6560" y="1164"/>
                    <a:pt x="6400" y="1164"/>
                  </a:cubicBezTo>
                  <a:lnTo>
                    <a:pt x="3491" y="1164"/>
                  </a:lnTo>
                  <a:cubicBezTo>
                    <a:pt x="3330" y="1164"/>
                    <a:pt x="3200" y="1294"/>
                    <a:pt x="3200" y="1455"/>
                  </a:cubicBezTo>
                  <a:lnTo>
                    <a:pt x="3200" y="2036"/>
                  </a:lnTo>
                  <a:cubicBezTo>
                    <a:pt x="3200" y="2197"/>
                    <a:pt x="3330" y="2327"/>
                    <a:pt x="3491" y="2327"/>
                  </a:cubicBezTo>
                  <a:lnTo>
                    <a:pt x="6400" y="2327"/>
                  </a:lnTo>
                  <a:cubicBezTo>
                    <a:pt x="6560" y="2327"/>
                    <a:pt x="6691" y="2197"/>
                    <a:pt x="6691" y="2036"/>
                  </a:cubicBezTo>
                  <a:lnTo>
                    <a:pt x="6691" y="14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altLang="en-US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4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下阶段工作计划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35" name="圆角矩形 47"/>
          <p:cNvSpPr/>
          <p:nvPr/>
        </p:nvSpPr>
        <p:spPr>
          <a:xfrm>
            <a:off x="465982" y="3654999"/>
            <a:ext cx="11035963" cy="240405"/>
          </a:xfrm>
          <a:prstGeom prst="roundRect">
            <a:avLst>
              <a:gd name="adj" fmla="val 49359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20" lIns="91440" rIns="91440" rtlCol="0" tIns="45720" wrap="none"/>
          <a:p>
            <a:pPr algn="ctr"/>
            <a:endParaRPr altLang="en-US" dirty="0" sz="16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36" name="泪滴形 4"/>
          <p:cNvSpPr/>
          <p:nvPr/>
        </p:nvSpPr>
        <p:spPr>
          <a:xfrm rot="8100000">
            <a:off x="538819" y="2782802"/>
            <a:ext cx="703384" cy="703384"/>
          </a:xfrm>
          <a:prstGeom prst="teardrop"/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37" name="同心圆 50"/>
          <p:cNvSpPr/>
          <p:nvPr/>
        </p:nvSpPr>
        <p:spPr>
          <a:xfrm>
            <a:off x="671532" y="2902244"/>
            <a:ext cx="424685" cy="424685"/>
          </a:xfrm>
          <a:prstGeom prst="donut">
            <a:avLst>
              <a:gd name="adj" fmla="val 1562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solidFill>
                <a:schemeClr val="tx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38" name="文本框 9"/>
          <p:cNvSpPr txBox="1"/>
          <p:nvPr/>
        </p:nvSpPr>
        <p:spPr>
          <a:xfrm>
            <a:off x="1357351" y="1887764"/>
            <a:ext cx="2667007" cy="1337945"/>
          </a:xfrm>
          <a:prstGeom prst="rect"/>
          <a:noFill/>
        </p:spPr>
        <p:txBody>
          <a:bodyPr bIns="45720" lIns="91440" rIns="91440" rtlCol="0" tIns="45720" wrap="square">
            <a:spAutoFit/>
          </a:bodyPr>
          <a:p>
            <a:pPr>
              <a:lnSpc>
                <a:spcPct val="150000"/>
              </a:lnSpc>
            </a:pPr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添加标题</a:t>
            </a:r>
            <a:endParaRPr altLang="zh-CN" b="1" dirty="0" lang="en-GB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altLang="en-US" dirty="0" sz="1200" lang="zh-CN">
                <a:solidFill>
                  <a:srgbClr val="474747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</a:t>
            </a:r>
            <a:endParaRPr altLang="zh-CN" dirty="0" sz="1200" lang="en-GB">
              <a:solidFill>
                <a:srgbClr val="474747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39" name="泪滴形 8"/>
          <p:cNvSpPr/>
          <p:nvPr/>
        </p:nvSpPr>
        <p:spPr>
          <a:xfrm rot="8100000">
            <a:off x="4587376" y="2016713"/>
            <a:ext cx="1310216" cy="1310216"/>
          </a:xfrm>
          <a:prstGeom prst="teardrop"/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40" name="同心圆 54"/>
          <p:cNvSpPr/>
          <p:nvPr/>
        </p:nvSpPr>
        <p:spPr>
          <a:xfrm>
            <a:off x="4834585" y="2239202"/>
            <a:ext cx="791074" cy="791074"/>
          </a:xfrm>
          <a:prstGeom prst="donut">
            <a:avLst>
              <a:gd name="adj" fmla="val 1562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solidFill>
                <a:schemeClr val="tx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41" name="泪滴形 12"/>
          <p:cNvSpPr/>
          <p:nvPr/>
        </p:nvSpPr>
        <p:spPr>
          <a:xfrm rot="18900000">
            <a:off x="2663513" y="4165396"/>
            <a:ext cx="1029799" cy="1029799"/>
          </a:xfrm>
          <a:prstGeom prst="teardrop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42" name="同心圆 58"/>
          <p:cNvSpPr/>
          <p:nvPr/>
        </p:nvSpPr>
        <p:spPr>
          <a:xfrm rot="10800000">
            <a:off x="2877246" y="4398558"/>
            <a:ext cx="621766" cy="621766"/>
          </a:xfrm>
          <a:prstGeom prst="donut">
            <a:avLst>
              <a:gd name="adj" fmla="val 1562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solidFill>
                <a:schemeClr val="tx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43" name="泪滴形 16"/>
          <p:cNvSpPr/>
          <p:nvPr/>
        </p:nvSpPr>
        <p:spPr>
          <a:xfrm rot="18900000">
            <a:off x="6787941" y="4128561"/>
            <a:ext cx="435133" cy="435133"/>
          </a:xfrm>
          <a:prstGeom prst="teardrop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44" name="同心圆 62"/>
          <p:cNvSpPr/>
          <p:nvPr/>
        </p:nvSpPr>
        <p:spPr>
          <a:xfrm rot="10800000">
            <a:off x="6878252" y="4227082"/>
            <a:ext cx="262722" cy="262722"/>
          </a:xfrm>
          <a:prstGeom prst="donut">
            <a:avLst>
              <a:gd name="adj" fmla="val 1562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solidFill>
                <a:schemeClr val="tx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45" name="泪滴形 20"/>
          <p:cNvSpPr/>
          <p:nvPr/>
        </p:nvSpPr>
        <p:spPr>
          <a:xfrm rot="8100000">
            <a:off x="8924262" y="2782802"/>
            <a:ext cx="703384" cy="703384"/>
          </a:xfrm>
          <a:prstGeom prst="teardrop"/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46" name="同心圆 66"/>
          <p:cNvSpPr/>
          <p:nvPr/>
        </p:nvSpPr>
        <p:spPr>
          <a:xfrm>
            <a:off x="9056975" y="2902244"/>
            <a:ext cx="424685" cy="424685"/>
          </a:xfrm>
          <a:prstGeom prst="donut">
            <a:avLst>
              <a:gd name="adj" fmla="val 1562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none"/>
          <a:p>
            <a:pPr algn="ctr"/>
            <a:endParaRPr altLang="en-US" dirty="0" sz="1600" lang="zh-CN">
              <a:solidFill>
                <a:schemeClr val="tx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47" name="文本框 9"/>
          <p:cNvSpPr txBox="1"/>
          <p:nvPr/>
        </p:nvSpPr>
        <p:spPr>
          <a:xfrm>
            <a:off x="6140263" y="1887764"/>
            <a:ext cx="2667007" cy="1337945"/>
          </a:xfrm>
          <a:prstGeom prst="rect"/>
          <a:noFill/>
        </p:spPr>
        <p:txBody>
          <a:bodyPr bIns="45720" lIns="91440" rIns="91440" rtlCol="0" tIns="45720" wrap="square">
            <a:spAutoFit/>
          </a:bodyPr>
          <a:p>
            <a:pPr>
              <a:lnSpc>
                <a:spcPct val="150000"/>
              </a:lnSpc>
            </a:pPr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添加标题</a:t>
            </a:r>
            <a:endParaRPr altLang="zh-CN" b="1" dirty="0" lang="en-GB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altLang="en-US" dirty="0" sz="1200" lang="zh-CN">
                <a:solidFill>
                  <a:srgbClr val="474747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</a:t>
            </a:r>
            <a:endParaRPr altLang="zh-CN" dirty="0" sz="1200" lang="en-GB">
              <a:solidFill>
                <a:srgbClr val="474747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48" name="文本框 9"/>
          <p:cNvSpPr txBox="1"/>
          <p:nvPr/>
        </p:nvSpPr>
        <p:spPr>
          <a:xfrm>
            <a:off x="3856879" y="4144276"/>
            <a:ext cx="2667007" cy="1337945"/>
          </a:xfrm>
          <a:prstGeom prst="rect"/>
          <a:noFill/>
        </p:spPr>
        <p:txBody>
          <a:bodyPr bIns="45720" lIns="91440" rIns="91440" rtlCol="0" tIns="45720" wrap="square">
            <a:spAutoFit/>
          </a:bodyPr>
          <a:p>
            <a:pPr>
              <a:lnSpc>
                <a:spcPct val="150000"/>
              </a:lnSpc>
            </a:pPr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添加标题</a:t>
            </a:r>
            <a:endParaRPr altLang="zh-CN" b="1" dirty="0" lang="en-GB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altLang="en-US" dirty="0" sz="1200" lang="zh-CN">
                <a:solidFill>
                  <a:srgbClr val="474747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</a:t>
            </a:r>
            <a:endParaRPr altLang="zh-CN" dirty="0" sz="1200" lang="en-GB">
              <a:solidFill>
                <a:srgbClr val="474747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49" name="文本框 9"/>
          <p:cNvSpPr txBox="1"/>
          <p:nvPr/>
        </p:nvSpPr>
        <p:spPr>
          <a:xfrm>
            <a:off x="7723471" y="4144276"/>
            <a:ext cx="2667007" cy="1337945"/>
          </a:xfrm>
          <a:prstGeom prst="rect"/>
          <a:noFill/>
        </p:spPr>
        <p:txBody>
          <a:bodyPr bIns="45720" lIns="91440" rIns="91440" rtlCol="0" tIns="45720" wrap="square">
            <a:spAutoFit/>
          </a:bodyPr>
          <a:p>
            <a:pPr>
              <a:lnSpc>
                <a:spcPct val="150000"/>
              </a:lnSpc>
            </a:pPr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添加标题</a:t>
            </a:r>
            <a:endParaRPr altLang="zh-CN" b="1" dirty="0" lang="en-GB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altLang="en-US" dirty="0" sz="1200" lang="zh-CN">
                <a:solidFill>
                  <a:srgbClr val="474747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</a:t>
            </a:r>
            <a:endParaRPr altLang="zh-CN" dirty="0" sz="1200" lang="en-GB">
              <a:solidFill>
                <a:srgbClr val="474747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50" name="文本框 9"/>
          <p:cNvSpPr txBox="1"/>
          <p:nvPr/>
        </p:nvSpPr>
        <p:spPr>
          <a:xfrm>
            <a:off x="9773322" y="1887764"/>
            <a:ext cx="1909421" cy="1614805"/>
          </a:xfrm>
          <a:prstGeom prst="rect"/>
          <a:noFill/>
        </p:spPr>
        <p:txBody>
          <a:bodyPr bIns="45720" lIns="91440" rIns="91440" rtlCol="0" tIns="45720" wrap="square">
            <a:spAutoFit/>
          </a:bodyPr>
          <a:p>
            <a:pPr>
              <a:lnSpc>
                <a:spcPct val="150000"/>
              </a:lnSpc>
            </a:pPr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添加标题</a:t>
            </a:r>
            <a:endParaRPr altLang="zh-CN" b="1" dirty="0" lang="en-GB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altLang="en-US" dirty="0" sz="1200" lang="zh-CN">
                <a:solidFill>
                  <a:srgbClr val="474747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</a:t>
            </a:r>
            <a:endParaRPr altLang="zh-CN" dirty="0" sz="1200" lang="en-GB">
              <a:solidFill>
                <a:srgbClr val="474747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4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下阶段工作计划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55" name="任意多边形 5"/>
          <p:cNvSpPr/>
          <p:nvPr/>
        </p:nvSpPr>
        <p:spPr>
          <a:xfrm>
            <a:off x="6311968" y="2221417"/>
            <a:ext cx="1796232" cy="1976579"/>
          </a:xfrm>
          <a:custGeom>
            <a:avLst/>
            <a:gdLst>
              <a:gd name="connsiteX0" fmla="*/ 898350 w 1796700"/>
              <a:gd name="connsiteY0" fmla="*/ 0 h 1976578"/>
              <a:gd name="connsiteX1" fmla="*/ 1796700 w 1796700"/>
              <a:gd name="connsiteY1" fmla="*/ 898350 h 1976578"/>
              <a:gd name="connsiteX2" fmla="*/ 1079399 w 1796700"/>
              <a:gd name="connsiteY2" fmla="*/ 1778449 h 1976578"/>
              <a:gd name="connsiteX3" fmla="*/ 1005825 w 1796700"/>
              <a:gd name="connsiteY3" fmla="*/ 1789678 h 1976578"/>
              <a:gd name="connsiteX4" fmla="*/ 910290 w 1796700"/>
              <a:gd name="connsiteY4" fmla="*/ 1976578 h 1976578"/>
              <a:gd name="connsiteX5" fmla="*/ 821270 w 1796700"/>
              <a:gd name="connsiteY5" fmla="*/ 1792808 h 1976578"/>
              <a:gd name="connsiteX6" fmla="*/ 806499 w 1796700"/>
              <a:gd name="connsiteY6" fmla="*/ 1792062 h 1976578"/>
              <a:gd name="connsiteX7" fmla="*/ 0 w 1796700"/>
              <a:gd name="connsiteY7" fmla="*/ 898350 h 1976578"/>
              <a:gd name="connsiteX8" fmla="*/ 898350 w 1796700"/>
              <a:gd name="connsiteY8" fmla="*/ 0 h 197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96700" h="1976578">
                <a:moveTo>
                  <a:pt x="898350" y="0"/>
                </a:moveTo>
                <a:cubicBezTo>
                  <a:pt x="1394495" y="0"/>
                  <a:pt x="1796700" y="402205"/>
                  <a:pt x="1796700" y="898350"/>
                </a:cubicBezTo>
                <a:cubicBezTo>
                  <a:pt x="1796700" y="1332477"/>
                  <a:pt x="1488762" y="1694681"/>
                  <a:pt x="1079399" y="1778449"/>
                </a:cubicBezTo>
                <a:lnTo>
                  <a:pt x="1005825" y="1789678"/>
                </a:lnTo>
                <a:lnTo>
                  <a:pt x="910290" y="1976578"/>
                </a:lnTo>
                <a:lnTo>
                  <a:pt x="821270" y="1792808"/>
                </a:lnTo>
                <a:lnTo>
                  <a:pt x="806499" y="1792062"/>
                </a:lnTo>
                <a:cubicBezTo>
                  <a:pt x="353501" y="1746058"/>
                  <a:pt x="0" y="1363486"/>
                  <a:pt x="0" y="898350"/>
                </a:cubicBezTo>
                <a:cubicBezTo>
                  <a:pt x="0" y="402205"/>
                  <a:pt x="402205" y="0"/>
                  <a:pt x="89835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56" name="KSO_Shape"/>
          <p:cNvSpPr/>
          <p:nvPr/>
        </p:nvSpPr>
        <p:spPr bwMode="auto">
          <a:xfrm>
            <a:off x="6988891" y="2608659"/>
            <a:ext cx="453509" cy="453627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8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8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8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8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8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dir="t" rig="threePt"/>
            </a:scene3d>
            <a:sp3d>
              <a:contourClr>
                <a:srgbClr val="FFFFFF"/>
              </a:contourClr>
            </a:sp3d>
          </a:bodyPr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57" name="文本框 62"/>
          <p:cNvSpPr txBox="1"/>
          <p:nvPr/>
        </p:nvSpPr>
        <p:spPr>
          <a:xfrm>
            <a:off x="6654430" y="3166366"/>
            <a:ext cx="1237228" cy="36830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输入标题</a:t>
            </a:r>
            <a:endParaRPr altLang="en-US" b="1" dirty="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cxnSp>
        <p:nvCxnSpPr>
          <p:cNvPr id="3145743" name="直接连接符 6"/>
          <p:cNvCxnSpPr>
            <a:cxnSpLocks/>
          </p:cNvCxnSpPr>
          <p:nvPr/>
        </p:nvCxnSpPr>
        <p:spPr>
          <a:xfrm>
            <a:off x="1804739" y="4328313"/>
            <a:ext cx="8837900" cy="0"/>
          </a:xfrm>
          <a:prstGeom prst="line"/>
          <a:ln>
            <a:solidFill>
              <a:srgbClr val="2C3637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858" name="椭圆 7"/>
          <p:cNvSpPr/>
          <p:nvPr/>
        </p:nvSpPr>
        <p:spPr>
          <a:xfrm>
            <a:off x="1704657" y="4255113"/>
            <a:ext cx="146361" cy="146400"/>
          </a:xfrm>
          <a:prstGeom prst="ellipse"/>
          <a:solidFill>
            <a:srgbClr val="2C3637"/>
          </a:solidFill>
          <a:ln>
            <a:solidFill>
              <a:srgbClr val="2C36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08" lIns="91416" rIns="91416" rtlCol="0" tIns="45708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59" name="椭圆 8"/>
          <p:cNvSpPr/>
          <p:nvPr/>
        </p:nvSpPr>
        <p:spPr>
          <a:xfrm>
            <a:off x="10569460" y="4255113"/>
            <a:ext cx="146361" cy="146400"/>
          </a:xfrm>
          <a:prstGeom prst="ellipse"/>
          <a:solidFill>
            <a:srgbClr val="2C3637"/>
          </a:solidFill>
          <a:ln>
            <a:solidFill>
              <a:srgbClr val="2C36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08" lIns="91416" rIns="91416" rtlCol="0" tIns="45708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60" name="椭圆 9"/>
          <p:cNvSpPr/>
          <p:nvPr/>
        </p:nvSpPr>
        <p:spPr>
          <a:xfrm>
            <a:off x="3122912" y="4255113"/>
            <a:ext cx="146361" cy="146400"/>
          </a:xfrm>
          <a:prstGeom prst="ellipse"/>
          <a:solidFill>
            <a:srgbClr val="2C3637"/>
          </a:solidFill>
          <a:ln>
            <a:solidFill>
              <a:srgbClr val="2C36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08" lIns="91416" rIns="91416" rtlCol="0" tIns="45708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61" name="椭圆 10"/>
          <p:cNvSpPr/>
          <p:nvPr/>
        </p:nvSpPr>
        <p:spPr>
          <a:xfrm>
            <a:off x="5119704" y="4255113"/>
            <a:ext cx="146361" cy="146400"/>
          </a:xfrm>
          <a:prstGeom prst="ellipse"/>
          <a:solidFill>
            <a:srgbClr val="2C3637"/>
          </a:solidFill>
          <a:ln>
            <a:solidFill>
              <a:srgbClr val="2C36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08" lIns="91416" rIns="91416" rtlCol="0" tIns="45708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62" name="椭圆 11"/>
          <p:cNvSpPr/>
          <p:nvPr/>
        </p:nvSpPr>
        <p:spPr>
          <a:xfrm>
            <a:off x="7151798" y="4255113"/>
            <a:ext cx="146361" cy="146400"/>
          </a:xfrm>
          <a:prstGeom prst="ellipse"/>
          <a:solidFill>
            <a:srgbClr val="2C3637"/>
          </a:solidFill>
          <a:ln>
            <a:solidFill>
              <a:srgbClr val="2C36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08" lIns="91416" rIns="91416" rtlCol="0" tIns="45708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63" name="椭圆 12"/>
          <p:cNvSpPr/>
          <p:nvPr/>
        </p:nvSpPr>
        <p:spPr>
          <a:xfrm>
            <a:off x="8930809" y="4255113"/>
            <a:ext cx="146361" cy="146400"/>
          </a:xfrm>
          <a:prstGeom prst="ellipse"/>
          <a:solidFill>
            <a:srgbClr val="2C3637"/>
          </a:solidFill>
          <a:ln>
            <a:solidFill>
              <a:srgbClr val="2C36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08" lIns="91416" rIns="91416" rtlCol="0" tIns="45708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64" name="任意多边形 16"/>
          <p:cNvSpPr/>
          <p:nvPr/>
        </p:nvSpPr>
        <p:spPr>
          <a:xfrm>
            <a:off x="2424549" y="2449610"/>
            <a:ext cx="1575329" cy="1759852"/>
          </a:xfrm>
          <a:custGeom>
            <a:avLst/>
            <a:gdLst>
              <a:gd name="connsiteX0" fmla="*/ 787870 w 1575740"/>
              <a:gd name="connsiteY0" fmla="*/ 0 h 1759852"/>
              <a:gd name="connsiteX1" fmla="*/ 1575740 w 1575740"/>
              <a:gd name="connsiteY1" fmla="*/ 787870 h 1759852"/>
              <a:gd name="connsiteX2" fmla="*/ 946654 w 1575740"/>
              <a:gd name="connsiteY2" fmla="*/ 1559734 h 1759852"/>
              <a:gd name="connsiteX3" fmla="*/ 870324 w 1575740"/>
              <a:gd name="connsiteY3" fmla="*/ 1567428 h 1759852"/>
              <a:gd name="connsiteX4" fmla="*/ 771966 w 1575740"/>
              <a:gd name="connsiteY4" fmla="*/ 1759852 h 1759852"/>
              <a:gd name="connsiteX5" fmla="*/ 677385 w 1575740"/>
              <a:gd name="connsiteY5" fmla="*/ 1564602 h 1759852"/>
              <a:gd name="connsiteX6" fmla="*/ 629087 w 1575740"/>
              <a:gd name="connsiteY6" fmla="*/ 1559734 h 1759852"/>
              <a:gd name="connsiteX7" fmla="*/ 0 w 1575740"/>
              <a:gd name="connsiteY7" fmla="*/ 787870 h 1759852"/>
              <a:gd name="connsiteX8" fmla="*/ 787870 w 1575740"/>
              <a:gd name="connsiteY8" fmla="*/ 0 h 1759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75740" h="1759852">
                <a:moveTo>
                  <a:pt x="787870" y="0"/>
                </a:moveTo>
                <a:cubicBezTo>
                  <a:pt x="1222999" y="0"/>
                  <a:pt x="1575740" y="352741"/>
                  <a:pt x="1575740" y="787870"/>
                </a:cubicBezTo>
                <a:cubicBezTo>
                  <a:pt x="1575740" y="1168608"/>
                  <a:pt x="1305673" y="1486268"/>
                  <a:pt x="946654" y="1559734"/>
                </a:cubicBezTo>
                <a:lnTo>
                  <a:pt x="870324" y="1567428"/>
                </a:lnTo>
                <a:lnTo>
                  <a:pt x="771966" y="1759852"/>
                </a:lnTo>
                <a:lnTo>
                  <a:pt x="677385" y="1564602"/>
                </a:lnTo>
                <a:lnTo>
                  <a:pt x="629087" y="1559734"/>
                </a:lnTo>
                <a:cubicBezTo>
                  <a:pt x="270067" y="1486268"/>
                  <a:pt x="0" y="1168608"/>
                  <a:pt x="0" y="787870"/>
                </a:cubicBezTo>
                <a:cubicBezTo>
                  <a:pt x="0" y="352741"/>
                  <a:pt x="352741" y="0"/>
                  <a:pt x="7878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65" name="KSO_Shape"/>
          <p:cNvSpPr/>
          <p:nvPr/>
        </p:nvSpPr>
        <p:spPr bwMode="auto">
          <a:xfrm>
            <a:off x="2996957" y="2764258"/>
            <a:ext cx="430514" cy="439414"/>
          </a:xfrm>
          <a:custGeom>
            <a:avLst/>
            <a:gdLst>
              <a:gd name="T0" fmla="*/ 1524318 w 3543300"/>
              <a:gd name="T1" fmla="*/ 1132523 h 3617913"/>
              <a:gd name="T2" fmla="*/ 1313498 w 3543300"/>
              <a:gd name="T3" fmla="*/ 1253173 h 3617913"/>
              <a:gd name="T4" fmla="*/ 1155382 w 3543300"/>
              <a:gd name="T5" fmla="*/ 1435418 h 3617913"/>
              <a:gd name="T6" fmla="*/ 1066122 w 3543300"/>
              <a:gd name="T7" fmla="*/ 1663327 h 3617913"/>
              <a:gd name="T8" fmla="*/ 1059774 w 3543300"/>
              <a:gd name="T9" fmla="*/ 1918696 h 3617913"/>
              <a:gd name="T10" fmla="*/ 1138484 w 3543300"/>
              <a:gd name="T11" fmla="*/ 2152467 h 3617913"/>
              <a:gd name="T12" fmla="*/ 1287651 w 3543300"/>
              <a:gd name="T13" fmla="*/ 2342088 h 3617913"/>
              <a:gd name="T14" fmla="*/ 1491724 w 3543300"/>
              <a:gd name="T15" fmla="*/ 2472632 h 3617913"/>
              <a:gd name="T16" fmla="*/ 1734517 w 3543300"/>
              <a:gd name="T17" fmla="*/ 2528533 h 3617913"/>
              <a:gd name="T18" fmla="*/ 1985879 w 3543300"/>
              <a:gd name="T19" fmla="*/ 2496771 h 3617913"/>
              <a:gd name="T20" fmla="*/ 2202647 w 3543300"/>
              <a:gd name="T21" fmla="*/ 2386238 h 3617913"/>
              <a:gd name="T22" fmla="*/ 2368635 w 3543300"/>
              <a:gd name="T23" fmla="*/ 2211863 h 3617913"/>
              <a:gd name="T24" fmla="*/ 2469244 w 3543300"/>
              <a:gd name="T25" fmla="*/ 1988891 h 3617913"/>
              <a:gd name="T26" fmla="*/ 2487969 w 3543300"/>
              <a:gd name="T27" fmla="*/ 1735110 h 3617913"/>
              <a:gd name="T28" fmla="*/ 2420685 w 3543300"/>
              <a:gd name="T29" fmla="*/ 1496257 h 3617913"/>
              <a:gd name="T30" fmla="*/ 2280920 w 3543300"/>
              <a:gd name="T31" fmla="*/ 1299528 h 3617913"/>
              <a:gd name="T32" fmla="*/ 2083752 w 3543300"/>
              <a:gd name="T33" fmla="*/ 1159510 h 3617913"/>
              <a:gd name="T34" fmla="*/ 1845310 w 3543300"/>
              <a:gd name="T35" fmla="*/ 1092518 h 3617913"/>
              <a:gd name="T36" fmla="*/ 1957705 w 3543300"/>
              <a:gd name="T37" fmla="*/ 6985 h 3617913"/>
              <a:gd name="T38" fmla="*/ 2011998 w 3543300"/>
              <a:gd name="T39" fmla="*/ 89217 h 3617913"/>
              <a:gd name="T40" fmla="*/ 2341562 w 3543300"/>
              <a:gd name="T41" fmla="*/ 485457 h 3617913"/>
              <a:gd name="T42" fmla="*/ 2646362 w 3543300"/>
              <a:gd name="T43" fmla="*/ 240665 h 3617913"/>
              <a:gd name="T44" fmla="*/ 2970848 w 3543300"/>
              <a:gd name="T45" fmla="*/ 446087 h 3617913"/>
              <a:gd name="T46" fmla="*/ 2979738 w 3543300"/>
              <a:gd name="T47" fmla="*/ 554990 h 3617913"/>
              <a:gd name="T48" fmla="*/ 2996248 w 3543300"/>
              <a:gd name="T49" fmla="*/ 1049655 h 3617913"/>
              <a:gd name="T50" fmla="*/ 3393440 w 3543300"/>
              <a:gd name="T51" fmla="*/ 1051243 h 3617913"/>
              <a:gd name="T52" fmla="*/ 3542030 w 3543300"/>
              <a:gd name="T53" fmla="*/ 1406843 h 3617913"/>
              <a:gd name="T54" fmla="*/ 3490278 w 3543300"/>
              <a:gd name="T55" fmla="*/ 1502728 h 3617913"/>
              <a:gd name="T56" fmla="*/ 3210242 w 3543300"/>
              <a:gd name="T57" fmla="*/ 1889125 h 3617913"/>
              <a:gd name="T58" fmla="*/ 3529330 w 3543300"/>
              <a:gd name="T59" fmla="*/ 2149158 h 3617913"/>
              <a:gd name="T60" fmla="*/ 3442335 w 3543300"/>
              <a:gd name="T61" fmla="*/ 2520315 h 3617913"/>
              <a:gd name="T62" fmla="*/ 3346450 w 3543300"/>
              <a:gd name="T63" fmla="*/ 2572068 h 3617913"/>
              <a:gd name="T64" fmla="*/ 2905125 w 3543300"/>
              <a:gd name="T65" fmla="*/ 2698115 h 3617913"/>
              <a:gd name="T66" fmla="*/ 2994025 w 3543300"/>
              <a:gd name="T67" fmla="*/ 3108643 h 3617913"/>
              <a:gd name="T68" fmla="*/ 2709228 w 3543300"/>
              <a:gd name="T69" fmla="*/ 3363913 h 3617913"/>
              <a:gd name="T70" fmla="*/ 2600325 w 3543300"/>
              <a:gd name="T71" fmla="*/ 3355023 h 3617913"/>
              <a:gd name="T72" fmla="*/ 2193608 w 3543300"/>
              <a:gd name="T73" fmla="*/ 3187066 h 3617913"/>
              <a:gd name="T74" fmla="*/ 2005012 w 3543300"/>
              <a:gd name="T75" fmla="*/ 3563621 h 3617913"/>
              <a:gd name="T76" fmla="*/ 1620520 w 3543300"/>
              <a:gd name="T77" fmla="*/ 3617913 h 3617913"/>
              <a:gd name="T78" fmla="*/ 1535430 w 3543300"/>
              <a:gd name="T79" fmla="*/ 3555366 h 3617913"/>
              <a:gd name="T80" fmla="*/ 1324928 w 3543300"/>
              <a:gd name="T81" fmla="*/ 3179128 h 3617913"/>
              <a:gd name="T82" fmla="*/ 935990 w 3543300"/>
              <a:gd name="T83" fmla="*/ 3361056 h 3617913"/>
              <a:gd name="T84" fmla="*/ 830262 w 3543300"/>
              <a:gd name="T85" fmla="*/ 3361056 h 3617913"/>
              <a:gd name="T86" fmla="*/ 550545 w 3543300"/>
              <a:gd name="T87" fmla="*/ 3100071 h 3617913"/>
              <a:gd name="T88" fmla="*/ 638492 w 3543300"/>
              <a:gd name="T89" fmla="*/ 2698115 h 3617913"/>
              <a:gd name="T90" fmla="*/ 196850 w 3543300"/>
              <a:gd name="T91" fmla="*/ 2572068 h 3617913"/>
              <a:gd name="T92" fmla="*/ 101282 w 3543300"/>
              <a:gd name="T93" fmla="*/ 2520315 h 3617913"/>
              <a:gd name="T94" fmla="*/ 13970 w 3543300"/>
              <a:gd name="T95" fmla="*/ 2149158 h 3617913"/>
              <a:gd name="T96" fmla="*/ 334962 w 3543300"/>
              <a:gd name="T97" fmla="*/ 1915478 h 3617913"/>
              <a:gd name="T98" fmla="*/ 57467 w 3543300"/>
              <a:gd name="T99" fmla="*/ 1504633 h 3617913"/>
              <a:gd name="T100" fmla="*/ 635 w 3543300"/>
              <a:gd name="T101" fmla="*/ 1411288 h 3617913"/>
              <a:gd name="T102" fmla="*/ 134620 w 3543300"/>
              <a:gd name="T103" fmla="*/ 1058863 h 3617913"/>
              <a:gd name="T104" fmla="*/ 520382 w 3543300"/>
              <a:gd name="T105" fmla="*/ 1095375 h 3617913"/>
              <a:gd name="T106" fmla="*/ 742632 w 3543300"/>
              <a:gd name="T107" fmla="*/ 801052 h 3617913"/>
              <a:gd name="T108" fmla="*/ 558482 w 3543300"/>
              <a:gd name="T109" fmla="*/ 467677 h 3617913"/>
              <a:gd name="T110" fmla="*/ 862648 w 3543300"/>
              <a:gd name="T111" fmla="*/ 242252 h 3617913"/>
              <a:gd name="T112" fmla="*/ 955040 w 3543300"/>
              <a:gd name="T113" fmla="*/ 276542 h 3617913"/>
              <a:gd name="T114" fmla="*/ 1452245 w 3543300"/>
              <a:gd name="T115" fmla="*/ 404177 h 3617913"/>
              <a:gd name="T116" fmla="*/ 1557655 w 3543300"/>
              <a:gd name="T117" fmla="*/ 26352 h 36179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543300" h="3617913">
                <a:moveTo>
                  <a:pt x="1752918" y="1088708"/>
                </a:moveTo>
                <a:lnTo>
                  <a:pt x="1734502" y="1089660"/>
                </a:lnTo>
                <a:lnTo>
                  <a:pt x="1716088" y="1090613"/>
                </a:lnTo>
                <a:lnTo>
                  <a:pt x="1697990" y="1092518"/>
                </a:lnTo>
                <a:lnTo>
                  <a:pt x="1679892" y="1094423"/>
                </a:lnTo>
                <a:lnTo>
                  <a:pt x="1662112" y="1097280"/>
                </a:lnTo>
                <a:lnTo>
                  <a:pt x="1644332" y="1100138"/>
                </a:lnTo>
                <a:lnTo>
                  <a:pt x="1626552" y="1103630"/>
                </a:lnTo>
                <a:lnTo>
                  <a:pt x="1608772" y="1107440"/>
                </a:lnTo>
                <a:lnTo>
                  <a:pt x="1591628" y="1111568"/>
                </a:lnTo>
                <a:lnTo>
                  <a:pt x="1574800" y="1116013"/>
                </a:lnTo>
                <a:lnTo>
                  <a:pt x="1557338" y="1121093"/>
                </a:lnTo>
                <a:lnTo>
                  <a:pt x="1540828" y="1126490"/>
                </a:lnTo>
                <a:lnTo>
                  <a:pt x="1524318" y="1132523"/>
                </a:lnTo>
                <a:lnTo>
                  <a:pt x="1507808" y="1138555"/>
                </a:lnTo>
                <a:lnTo>
                  <a:pt x="1491615" y="1145223"/>
                </a:lnTo>
                <a:lnTo>
                  <a:pt x="1475422" y="1152525"/>
                </a:lnTo>
                <a:lnTo>
                  <a:pt x="1459548" y="1159510"/>
                </a:lnTo>
                <a:lnTo>
                  <a:pt x="1443672" y="1167448"/>
                </a:lnTo>
                <a:lnTo>
                  <a:pt x="1428432" y="1175703"/>
                </a:lnTo>
                <a:lnTo>
                  <a:pt x="1413192" y="1183958"/>
                </a:lnTo>
                <a:lnTo>
                  <a:pt x="1398270" y="1193165"/>
                </a:lnTo>
                <a:lnTo>
                  <a:pt x="1383665" y="1202055"/>
                </a:lnTo>
                <a:lnTo>
                  <a:pt x="1368742" y="1211898"/>
                </a:lnTo>
                <a:lnTo>
                  <a:pt x="1354772" y="1221740"/>
                </a:lnTo>
                <a:lnTo>
                  <a:pt x="1340485" y="1231900"/>
                </a:lnTo>
                <a:lnTo>
                  <a:pt x="1327150" y="1242378"/>
                </a:lnTo>
                <a:lnTo>
                  <a:pt x="1313498" y="1253173"/>
                </a:lnTo>
                <a:lnTo>
                  <a:pt x="1300480" y="1264285"/>
                </a:lnTo>
                <a:lnTo>
                  <a:pt x="1287462" y="1275715"/>
                </a:lnTo>
                <a:lnTo>
                  <a:pt x="1274762" y="1287463"/>
                </a:lnTo>
                <a:lnTo>
                  <a:pt x="1262380" y="1299528"/>
                </a:lnTo>
                <a:lnTo>
                  <a:pt x="1250315" y="1311910"/>
                </a:lnTo>
                <a:lnTo>
                  <a:pt x="1238568" y="1324928"/>
                </a:lnTo>
                <a:lnTo>
                  <a:pt x="1227138" y="1337628"/>
                </a:lnTo>
                <a:lnTo>
                  <a:pt x="1215708" y="1350645"/>
                </a:lnTo>
                <a:lnTo>
                  <a:pt x="1205230" y="1364298"/>
                </a:lnTo>
                <a:lnTo>
                  <a:pt x="1194752" y="1377950"/>
                </a:lnTo>
                <a:lnTo>
                  <a:pt x="1183958" y="1392238"/>
                </a:lnTo>
                <a:lnTo>
                  <a:pt x="1174432" y="1406525"/>
                </a:lnTo>
                <a:lnTo>
                  <a:pt x="1164908" y="1420813"/>
                </a:lnTo>
                <a:lnTo>
                  <a:pt x="1155382" y="1435418"/>
                </a:lnTo>
                <a:lnTo>
                  <a:pt x="1146810" y="1450340"/>
                </a:lnTo>
                <a:lnTo>
                  <a:pt x="1138391" y="1465309"/>
                </a:lnTo>
                <a:lnTo>
                  <a:pt x="1130549" y="1480376"/>
                </a:lnTo>
                <a:lnTo>
                  <a:pt x="1122615" y="1496257"/>
                </a:lnTo>
                <a:lnTo>
                  <a:pt x="1114998" y="1512138"/>
                </a:lnTo>
                <a:lnTo>
                  <a:pt x="1108333" y="1528337"/>
                </a:lnTo>
                <a:lnTo>
                  <a:pt x="1101668" y="1544536"/>
                </a:lnTo>
                <a:lnTo>
                  <a:pt x="1095321" y="1561052"/>
                </a:lnTo>
                <a:lnTo>
                  <a:pt x="1089608" y="1577568"/>
                </a:lnTo>
                <a:lnTo>
                  <a:pt x="1083895" y="1594402"/>
                </a:lnTo>
                <a:lnTo>
                  <a:pt x="1079134" y="1611554"/>
                </a:lnTo>
                <a:lnTo>
                  <a:pt x="1074056" y="1628388"/>
                </a:lnTo>
                <a:lnTo>
                  <a:pt x="1069931" y="1646175"/>
                </a:lnTo>
                <a:lnTo>
                  <a:pt x="1066122" y="1663327"/>
                </a:lnTo>
                <a:lnTo>
                  <a:pt x="1062948" y="1681114"/>
                </a:lnTo>
                <a:lnTo>
                  <a:pt x="1059774" y="1698901"/>
                </a:lnTo>
                <a:lnTo>
                  <a:pt x="1057553" y="1717005"/>
                </a:lnTo>
                <a:lnTo>
                  <a:pt x="1055331" y="1735110"/>
                </a:lnTo>
                <a:lnTo>
                  <a:pt x="1053744" y="1753532"/>
                </a:lnTo>
                <a:lnTo>
                  <a:pt x="1052792" y="1771319"/>
                </a:lnTo>
                <a:lnTo>
                  <a:pt x="1051840" y="1790376"/>
                </a:lnTo>
                <a:lnTo>
                  <a:pt x="1051523" y="1808798"/>
                </a:lnTo>
                <a:lnTo>
                  <a:pt x="1051840" y="1827221"/>
                </a:lnTo>
                <a:lnTo>
                  <a:pt x="1052792" y="1845960"/>
                </a:lnTo>
                <a:lnTo>
                  <a:pt x="1053744" y="1864065"/>
                </a:lnTo>
                <a:lnTo>
                  <a:pt x="1055331" y="1882487"/>
                </a:lnTo>
                <a:lnTo>
                  <a:pt x="1057553" y="1900592"/>
                </a:lnTo>
                <a:lnTo>
                  <a:pt x="1059774" y="1918696"/>
                </a:lnTo>
                <a:lnTo>
                  <a:pt x="1062948" y="1936483"/>
                </a:lnTo>
                <a:lnTo>
                  <a:pt x="1066122" y="1953952"/>
                </a:lnTo>
                <a:lnTo>
                  <a:pt x="1069931" y="1971739"/>
                </a:lnTo>
                <a:lnTo>
                  <a:pt x="1074056" y="1988891"/>
                </a:lnTo>
                <a:lnTo>
                  <a:pt x="1079134" y="2006043"/>
                </a:lnTo>
                <a:lnTo>
                  <a:pt x="1083895" y="2022877"/>
                </a:lnTo>
                <a:lnTo>
                  <a:pt x="1089608" y="2039711"/>
                </a:lnTo>
                <a:lnTo>
                  <a:pt x="1095321" y="2056545"/>
                </a:lnTo>
                <a:lnTo>
                  <a:pt x="1101668" y="2073061"/>
                </a:lnTo>
                <a:lnTo>
                  <a:pt x="1108333" y="2089260"/>
                </a:lnTo>
                <a:lnTo>
                  <a:pt x="1114998" y="2105459"/>
                </a:lnTo>
                <a:lnTo>
                  <a:pt x="1122615" y="2121022"/>
                </a:lnTo>
                <a:lnTo>
                  <a:pt x="1130549" y="2136904"/>
                </a:lnTo>
                <a:lnTo>
                  <a:pt x="1138484" y="2152467"/>
                </a:lnTo>
                <a:lnTo>
                  <a:pt x="1147053" y="2167395"/>
                </a:lnTo>
                <a:lnTo>
                  <a:pt x="1155622" y="2182641"/>
                </a:lnTo>
                <a:lnTo>
                  <a:pt x="1165144" y="2197252"/>
                </a:lnTo>
                <a:lnTo>
                  <a:pt x="1174665" y="2211863"/>
                </a:lnTo>
                <a:lnTo>
                  <a:pt x="1184186" y="2225838"/>
                </a:lnTo>
                <a:lnTo>
                  <a:pt x="1194977" y="2240131"/>
                </a:lnTo>
                <a:lnTo>
                  <a:pt x="1205450" y="2253789"/>
                </a:lnTo>
                <a:lnTo>
                  <a:pt x="1215924" y="2267129"/>
                </a:lnTo>
                <a:lnTo>
                  <a:pt x="1227349" y="2280469"/>
                </a:lnTo>
                <a:lnTo>
                  <a:pt x="1238775" y="2293174"/>
                </a:lnTo>
                <a:lnTo>
                  <a:pt x="1250518" y="2305879"/>
                </a:lnTo>
                <a:lnTo>
                  <a:pt x="1262578" y="2318267"/>
                </a:lnTo>
                <a:lnTo>
                  <a:pt x="1274956" y="2330336"/>
                </a:lnTo>
                <a:lnTo>
                  <a:pt x="1287651" y="2342088"/>
                </a:lnTo>
                <a:lnTo>
                  <a:pt x="1300663" y="2353840"/>
                </a:lnTo>
                <a:lnTo>
                  <a:pt x="1313676" y="2364640"/>
                </a:lnTo>
                <a:lnTo>
                  <a:pt x="1327323" y="2375756"/>
                </a:lnTo>
                <a:lnTo>
                  <a:pt x="1340653" y="2386238"/>
                </a:lnTo>
                <a:lnTo>
                  <a:pt x="1354935" y="2396402"/>
                </a:lnTo>
                <a:lnTo>
                  <a:pt x="1368899" y="2406566"/>
                </a:lnTo>
                <a:lnTo>
                  <a:pt x="1383816" y="2415777"/>
                </a:lnTo>
                <a:lnTo>
                  <a:pt x="1398415" y="2424988"/>
                </a:lnTo>
                <a:lnTo>
                  <a:pt x="1413332" y="2433882"/>
                </a:lnTo>
                <a:lnTo>
                  <a:pt x="1428566" y="2442775"/>
                </a:lnTo>
                <a:lnTo>
                  <a:pt x="1443800" y="2450398"/>
                </a:lnTo>
                <a:lnTo>
                  <a:pt x="1459669" y="2458339"/>
                </a:lnTo>
                <a:lnTo>
                  <a:pt x="1475538" y="2465644"/>
                </a:lnTo>
                <a:lnTo>
                  <a:pt x="1491724" y="2472632"/>
                </a:lnTo>
                <a:lnTo>
                  <a:pt x="1507910" y="2479619"/>
                </a:lnTo>
                <a:lnTo>
                  <a:pt x="1524414" y="2485654"/>
                </a:lnTo>
                <a:lnTo>
                  <a:pt x="1540917" y="2491689"/>
                </a:lnTo>
                <a:lnTo>
                  <a:pt x="1557421" y="2496771"/>
                </a:lnTo>
                <a:lnTo>
                  <a:pt x="1574877" y="2502171"/>
                </a:lnTo>
                <a:lnTo>
                  <a:pt x="1591698" y="2506617"/>
                </a:lnTo>
                <a:lnTo>
                  <a:pt x="1608836" y="2510746"/>
                </a:lnTo>
                <a:lnTo>
                  <a:pt x="1626609" y="2514876"/>
                </a:lnTo>
                <a:lnTo>
                  <a:pt x="1644382" y="2518369"/>
                </a:lnTo>
                <a:lnTo>
                  <a:pt x="1662155" y="2520910"/>
                </a:lnTo>
                <a:lnTo>
                  <a:pt x="1679928" y="2523451"/>
                </a:lnTo>
                <a:lnTo>
                  <a:pt x="1698019" y="2525675"/>
                </a:lnTo>
                <a:lnTo>
                  <a:pt x="1716109" y="2527263"/>
                </a:lnTo>
                <a:lnTo>
                  <a:pt x="1734517" y="2528533"/>
                </a:lnTo>
                <a:lnTo>
                  <a:pt x="1752925" y="2529169"/>
                </a:lnTo>
                <a:lnTo>
                  <a:pt x="1771967" y="2529169"/>
                </a:lnTo>
                <a:lnTo>
                  <a:pt x="1790375" y="2529169"/>
                </a:lnTo>
                <a:lnTo>
                  <a:pt x="1808783" y="2528533"/>
                </a:lnTo>
                <a:lnTo>
                  <a:pt x="1827191" y="2527263"/>
                </a:lnTo>
                <a:lnTo>
                  <a:pt x="1845281" y="2525675"/>
                </a:lnTo>
                <a:lnTo>
                  <a:pt x="1863372" y="2523451"/>
                </a:lnTo>
                <a:lnTo>
                  <a:pt x="1881145" y="2520910"/>
                </a:lnTo>
                <a:lnTo>
                  <a:pt x="1898918" y="2518369"/>
                </a:lnTo>
                <a:lnTo>
                  <a:pt x="1916691" y="2514876"/>
                </a:lnTo>
                <a:lnTo>
                  <a:pt x="1934464" y="2510746"/>
                </a:lnTo>
                <a:lnTo>
                  <a:pt x="1951602" y="2506617"/>
                </a:lnTo>
                <a:lnTo>
                  <a:pt x="1969058" y="2502171"/>
                </a:lnTo>
                <a:lnTo>
                  <a:pt x="1985879" y="2496771"/>
                </a:lnTo>
                <a:lnTo>
                  <a:pt x="2002383" y="2491689"/>
                </a:lnTo>
                <a:lnTo>
                  <a:pt x="2019204" y="2485654"/>
                </a:lnTo>
                <a:lnTo>
                  <a:pt x="2035390" y="2479619"/>
                </a:lnTo>
                <a:lnTo>
                  <a:pt x="2051894" y="2472632"/>
                </a:lnTo>
                <a:lnTo>
                  <a:pt x="2067762" y="2465644"/>
                </a:lnTo>
                <a:lnTo>
                  <a:pt x="2083631" y="2458339"/>
                </a:lnTo>
                <a:lnTo>
                  <a:pt x="2099500" y="2450398"/>
                </a:lnTo>
                <a:lnTo>
                  <a:pt x="2114734" y="2442775"/>
                </a:lnTo>
                <a:lnTo>
                  <a:pt x="2129968" y="2433882"/>
                </a:lnTo>
                <a:lnTo>
                  <a:pt x="2144885" y="2424988"/>
                </a:lnTo>
                <a:lnTo>
                  <a:pt x="2159484" y="2415777"/>
                </a:lnTo>
                <a:lnTo>
                  <a:pt x="2174401" y="2406566"/>
                </a:lnTo>
                <a:lnTo>
                  <a:pt x="2188683" y="2396402"/>
                </a:lnTo>
                <a:lnTo>
                  <a:pt x="2202647" y="2386238"/>
                </a:lnTo>
                <a:lnTo>
                  <a:pt x="2215977" y="2375756"/>
                </a:lnTo>
                <a:lnTo>
                  <a:pt x="2229624" y="2364640"/>
                </a:lnTo>
                <a:lnTo>
                  <a:pt x="2242637" y="2353840"/>
                </a:lnTo>
                <a:lnTo>
                  <a:pt x="2255966" y="2342088"/>
                </a:lnTo>
                <a:lnTo>
                  <a:pt x="2268344" y="2330336"/>
                </a:lnTo>
                <a:lnTo>
                  <a:pt x="2280722" y="2318267"/>
                </a:lnTo>
                <a:lnTo>
                  <a:pt x="2292782" y="2305879"/>
                </a:lnTo>
                <a:lnTo>
                  <a:pt x="2304525" y="2293174"/>
                </a:lnTo>
                <a:lnTo>
                  <a:pt x="2315951" y="2280469"/>
                </a:lnTo>
                <a:lnTo>
                  <a:pt x="2327376" y="2267129"/>
                </a:lnTo>
                <a:lnTo>
                  <a:pt x="2338167" y="2253789"/>
                </a:lnTo>
                <a:lnTo>
                  <a:pt x="2348958" y="2240131"/>
                </a:lnTo>
                <a:lnTo>
                  <a:pt x="2359114" y="2225838"/>
                </a:lnTo>
                <a:lnTo>
                  <a:pt x="2368635" y="2211863"/>
                </a:lnTo>
                <a:lnTo>
                  <a:pt x="2378156" y="2197252"/>
                </a:lnTo>
                <a:lnTo>
                  <a:pt x="2387678" y="2182641"/>
                </a:lnTo>
                <a:lnTo>
                  <a:pt x="2396247" y="2167395"/>
                </a:lnTo>
                <a:lnTo>
                  <a:pt x="2404816" y="2152467"/>
                </a:lnTo>
                <a:lnTo>
                  <a:pt x="2412750" y="2136904"/>
                </a:lnTo>
                <a:lnTo>
                  <a:pt x="2420685" y="2121022"/>
                </a:lnTo>
                <a:lnTo>
                  <a:pt x="2428302" y="2105459"/>
                </a:lnTo>
                <a:lnTo>
                  <a:pt x="2434967" y="2089260"/>
                </a:lnTo>
                <a:lnTo>
                  <a:pt x="2441632" y="2073061"/>
                </a:lnTo>
                <a:lnTo>
                  <a:pt x="2447979" y="2056545"/>
                </a:lnTo>
                <a:lnTo>
                  <a:pt x="2453692" y="2039711"/>
                </a:lnTo>
                <a:lnTo>
                  <a:pt x="2459405" y="2022877"/>
                </a:lnTo>
                <a:lnTo>
                  <a:pt x="2464166" y="2006043"/>
                </a:lnTo>
                <a:lnTo>
                  <a:pt x="2469244" y="1988891"/>
                </a:lnTo>
                <a:lnTo>
                  <a:pt x="2473370" y="1971739"/>
                </a:lnTo>
                <a:lnTo>
                  <a:pt x="2477178" y="1953952"/>
                </a:lnTo>
                <a:lnTo>
                  <a:pt x="2480352" y="1936483"/>
                </a:lnTo>
                <a:lnTo>
                  <a:pt x="2483526" y="1918696"/>
                </a:lnTo>
                <a:lnTo>
                  <a:pt x="2486064" y="1900592"/>
                </a:lnTo>
                <a:lnTo>
                  <a:pt x="2487969" y="1882487"/>
                </a:lnTo>
                <a:lnTo>
                  <a:pt x="2489556" y="1864065"/>
                </a:lnTo>
                <a:lnTo>
                  <a:pt x="2490508" y="1845960"/>
                </a:lnTo>
                <a:lnTo>
                  <a:pt x="2491460" y="1827221"/>
                </a:lnTo>
                <a:lnTo>
                  <a:pt x="2491777" y="1808798"/>
                </a:lnTo>
                <a:lnTo>
                  <a:pt x="2491460" y="1790376"/>
                </a:lnTo>
                <a:lnTo>
                  <a:pt x="2490508" y="1771319"/>
                </a:lnTo>
                <a:lnTo>
                  <a:pt x="2489556" y="1753532"/>
                </a:lnTo>
                <a:lnTo>
                  <a:pt x="2487969" y="1735110"/>
                </a:lnTo>
                <a:lnTo>
                  <a:pt x="2486064" y="1717005"/>
                </a:lnTo>
                <a:lnTo>
                  <a:pt x="2483526" y="1698901"/>
                </a:lnTo>
                <a:lnTo>
                  <a:pt x="2480352" y="1681114"/>
                </a:lnTo>
                <a:lnTo>
                  <a:pt x="2477178" y="1663327"/>
                </a:lnTo>
                <a:lnTo>
                  <a:pt x="2473370" y="1646175"/>
                </a:lnTo>
                <a:lnTo>
                  <a:pt x="2469244" y="1628388"/>
                </a:lnTo>
                <a:lnTo>
                  <a:pt x="2464166" y="1611554"/>
                </a:lnTo>
                <a:lnTo>
                  <a:pt x="2459405" y="1594402"/>
                </a:lnTo>
                <a:lnTo>
                  <a:pt x="2453692" y="1577568"/>
                </a:lnTo>
                <a:lnTo>
                  <a:pt x="2447979" y="1561052"/>
                </a:lnTo>
                <a:lnTo>
                  <a:pt x="2441632" y="1544536"/>
                </a:lnTo>
                <a:lnTo>
                  <a:pt x="2434967" y="1528337"/>
                </a:lnTo>
                <a:lnTo>
                  <a:pt x="2428302" y="1512138"/>
                </a:lnTo>
                <a:lnTo>
                  <a:pt x="2420685" y="1496257"/>
                </a:lnTo>
                <a:lnTo>
                  <a:pt x="2412750" y="1480376"/>
                </a:lnTo>
                <a:lnTo>
                  <a:pt x="2404909" y="1465308"/>
                </a:lnTo>
                <a:lnTo>
                  <a:pt x="2396490" y="1450340"/>
                </a:lnTo>
                <a:lnTo>
                  <a:pt x="2387918" y="1435418"/>
                </a:lnTo>
                <a:lnTo>
                  <a:pt x="2378392" y="1420813"/>
                </a:lnTo>
                <a:lnTo>
                  <a:pt x="2368868" y="1406525"/>
                </a:lnTo>
                <a:lnTo>
                  <a:pt x="2359342" y="1392238"/>
                </a:lnTo>
                <a:lnTo>
                  <a:pt x="2349182" y="1377950"/>
                </a:lnTo>
                <a:lnTo>
                  <a:pt x="2338388" y="1364298"/>
                </a:lnTo>
                <a:lnTo>
                  <a:pt x="2327592" y="1350645"/>
                </a:lnTo>
                <a:lnTo>
                  <a:pt x="2316162" y="1337628"/>
                </a:lnTo>
                <a:lnTo>
                  <a:pt x="2304732" y="1324928"/>
                </a:lnTo>
                <a:lnTo>
                  <a:pt x="2292985" y="1311910"/>
                </a:lnTo>
                <a:lnTo>
                  <a:pt x="2280920" y="1299528"/>
                </a:lnTo>
                <a:lnTo>
                  <a:pt x="2268538" y="1287463"/>
                </a:lnTo>
                <a:lnTo>
                  <a:pt x="2256155" y="1275715"/>
                </a:lnTo>
                <a:lnTo>
                  <a:pt x="2242820" y="1264285"/>
                </a:lnTo>
                <a:lnTo>
                  <a:pt x="2229802" y="1253173"/>
                </a:lnTo>
                <a:lnTo>
                  <a:pt x="2216150" y="1242378"/>
                </a:lnTo>
                <a:lnTo>
                  <a:pt x="2202815" y="1231900"/>
                </a:lnTo>
                <a:lnTo>
                  <a:pt x="2188845" y="1221740"/>
                </a:lnTo>
                <a:lnTo>
                  <a:pt x="2174558" y="1211898"/>
                </a:lnTo>
                <a:lnTo>
                  <a:pt x="2159635" y="1202055"/>
                </a:lnTo>
                <a:lnTo>
                  <a:pt x="2145030" y="1193165"/>
                </a:lnTo>
                <a:lnTo>
                  <a:pt x="2130108" y="1183958"/>
                </a:lnTo>
                <a:lnTo>
                  <a:pt x="2114868" y="1175703"/>
                </a:lnTo>
                <a:lnTo>
                  <a:pt x="2099628" y="1167448"/>
                </a:lnTo>
                <a:lnTo>
                  <a:pt x="2083752" y="1159510"/>
                </a:lnTo>
                <a:lnTo>
                  <a:pt x="2067878" y="1152525"/>
                </a:lnTo>
                <a:lnTo>
                  <a:pt x="2052002" y="1145223"/>
                </a:lnTo>
                <a:lnTo>
                  <a:pt x="2035492" y="1138555"/>
                </a:lnTo>
                <a:lnTo>
                  <a:pt x="2019300" y="1132523"/>
                </a:lnTo>
                <a:lnTo>
                  <a:pt x="2002472" y="1126490"/>
                </a:lnTo>
                <a:lnTo>
                  <a:pt x="1985962" y="1121093"/>
                </a:lnTo>
                <a:lnTo>
                  <a:pt x="1969135" y="1116013"/>
                </a:lnTo>
                <a:lnTo>
                  <a:pt x="1951672" y="1111568"/>
                </a:lnTo>
                <a:lnTo>
                  <a:pt x="1934528" y="1107440"/>
                </a:lnTo>
                <a:lnTo>
                  <a:pt x="1916748" y="1103630"/>
                </a:lnTo>
                <a:lnTo>
                  <a:pt x="1898968" y="1100138"/>
                </a:lnTo>
                <a:lnTo>
                  <a:pt x="1881188" y="1097280"/>
                </a:lnTo>
                <a:lnTo>
                  <a:pt x="1863408" y="1094423"/>
                </a:lnTo>
                <a:lnTo>
                  <a:pt x="1845310" y="1092518"/>
                </a:lnTo>
                <a:lnTo>
                  <a:pt x="1827212" y="1090613"/>
                </a:lnTo>
                <a:lnTo>
                  <a:pt x="1808798" y="1089660"/>
                </a:lnTo>
                <a:lnTo>
                  <a:pt x="1790382" y="1088708"/>
                </a:lnTo>
                <a:lnTo>
                  <a:pt x="1771968" y="1088708"/>
                </a:lnTo>
                <a:lnTo>
                  <a:pt x="1752918" y="1088708"/>
                </a:lnTo>
                <a:close/>
                <a:moveTo>
                  <a:pt x="1615758" y="0"/>
                </a:moveTo>
                <a:lnTo>
                  <a:pt x="1620520" y="0"/>
                </a:lnTo>
                <a:lnTo>
                  <a:pt x="1922780" y="0"/>
                </a:lnTo>
                <a:lnTo>
                  <a:pt x="1927225" y="0"/>
                </a:lnTo>
                <a:lnTo>
                  <a:pt x="1931670" y="317"/>
                </a:lnTo>
                <a:lnTo>
                  <a:pt x="1936115" y="952"/>
                </a:lnTo>
                <a:lnTo>
                  <a:pt x="1940878" y="1905"/>
                </a:lnTo>
                <a:lnTo>
                  <a:pt x="1949450" y="4127"/>
                </a:lnTo>
                <a:lnTo>
                  <a:pt x="1957705" y="6985"/>
                </a:lnTo>
                <a:lnTo>
                  <a:pt x="1965325" y="10795"/>
                </a:lnTo>
                <a:lnTo>
                  <a:pt x="1972628" y="14922"/>
                </a:lnTo>
                <a:lnTo>
                  <a:pt x="1979612" y="20320"/>
                </a:lnTo>
                <a:lnTo>
                  <a:pt x="1985962" y="26035"/>
                </a:lnTo>
                <a:lnTo>
                  <a:pt x="1991678" y="32385"/>
                </a:lnTo>
                <a:lnTo>
                  <a:pt x="1996758" y="39052"/>
                </a:lnTo>
                <a:lnTo>
                  <a:pt x="2001202" y="46672"/>
                </a:lnTo>
                <a:lnTo>
                  <a:pt x="2005012" y="54610"/>
                </a:lnTo>
                <a:lnTo>
                  <a:pt x="2007870" y="62230"/>
                </a:lnTo>
                <a:lnTo>
                  <a:pt x="2010092" y="71120"/>
                </a:lnTo>
                <a:lnTo>
                  <a:pt x="2010728" y="75565"/>
                </a:lnTo>
                <a:lnTo>
                  <a:pt x="2011362" y="80010"/>
                </a:lnTo>
                <a:lnTo>
                  <a:pt x="2011998" y="84455"/>
                </a:lnTo>
                <a:lnTo>
                  <a:pt x="2011998" y="89217"/>
                </a:lnTo>
                <a:lnTo>
                  <a:pt x="2011998" y="388620"/>
                </a:lnTo>
                <a:lnTo>
                  <a:pt x="2038350" y="393065"/>
                </a:lnTo>
                <a:lnTo>
                  <a:pt x="2064702" y="398462"/>
                </a:lnTo>
                <a:lnTo>
                  <a:pt x="2091055" y="404177"/>
                </a:lnTo>
                <a:lnTo>
                  <a:pt x="2116772" y="410210"/>
                </a:lnTo>
                <a:lnTo>
                  <a:pt x="2142490" y="416877"/>
                </a:lnTo>
                <a:lnTo>
                  <a:pt x="2167890" y="423545"/>
                </a:lnTo>
                <a:lnTo>
                  <a:pt x="2193608" y="431165"/>
                </a:lnTo>
                <a:lnTo>
                  <a:pt x="2218690" y="439102"/>
                </a:lnTo>
                <a:lnTo>
                  <a:pt x="2243772" y="447675"/>
                </a:lnTo>
                <a:lnTo>
                  <a:pt x="2268538" y="456247"/>
                </a:lnTo>
                <a:lnTo>
                  <a:pt x="2292985" y="465772"/>
                </a:lnTo>
                <a:lnTo>
                  <a:pt x="2317432" y="475615"/>
                </a:lnTo>
                <a:lnTo>
                  <a:pt x="2341562" y="485457"/>
                </a:lnTo>
                <a:lnTo>
                  <a:pt x="2365692" y="496252"/>
                </a:lnTo>
                <a:lnTo>
                  <a:pt x="2388870" y="507047"/>
                </a:lnTo>
                <a:lnTo>
                  <a:pt x="2412682" y="518477"/>
                </a:lnTo>
                <a:lnTo>
                  <a:pt x="2588260" y="276542"/>
                </a:lnTo>
                <a:lnTo>
                  <a:pt x="2591435" y="272732"/>
                </a:lnTo>
                <a:lnTo>
                  <a:pt x="2593975" y="269240"/>
                </a:lnTo>
                <a:lnTo>
                  <a:pt x="2597468" y="266065"/>
                </a:lnTo>
                <a:lnTo>
                  <a:pt x="2600325" y="262890"/>
                </a:lnTo>
                <a:lnTo>
                  <a:pt x="2606992" y="257175"/>
                </a:lnTo>
                <a:lnTo>
                  <a:pt x="2614295" y="252412"/>
                </a:lnTo>
                <a:lnTo>
                  <a:pt x="2621915" y="248602"/>
                </a:lnTo>
                <a:lnTo>
                  <a:pt x="2629852" y="245110"/>
                </a:lnTo>
                <a:lnTo>
                  <a:pt x="2638108" y="242570"/>
                </a:lnTo>
                <a:lnTo>
                  <a:pt x="2646362" y="240665"/>
                </a:lnTo>
                <a:lnTo>
                  <a:pt x="2654935" y="240030"/>
                </a:lnTo>
                <a:lnTo>
                  <a:pt x="2663508" y="240030"/>
                </a:lnTo>
                <a:lnTo>
                  <a:pt x="2671762" y="240665"/>
                </a:lnTo>
                <a:lnTo>
                  <a:pt x="2680652" y="242252"/>
                </a:lnTo>
                <a:lnTo>
                  <a:pt x="2688908" y="244475"/>
                </a:lnTo>
                <a:lnTo>
                  <a:pt x="2697162" y="247967"/>
                </a:lnTo>
                <a:lnTo>
                  <a:pt x="2705100" y="251777"/>
                </a:lnTo>
                <a:lnTo>
                  <a:pt x="2709228" y="254317"/>
                </a:lnTo>
                <a:lnTo>
                  <a:pt x="2712720" y="256857"/>
                </a:lnTo>
                <a:lnTo>
                  <a:pt x="2957512" y="434022"/>
                </a:lnTo>
                <a:lnTo>
                  <a:pt x="2960688" y="437197"/>
                </a:lnTo>
                <a:lnTo>
                  <a:pt x="2964498" y="439737"/>
                </a:lnTo>
                <a:lnTo>
                  <a:pt x="2967672" y="443230"/>
                </a:lnTo>
                <a:lnTo>
                  <a:pt x="2970848" y="446087"/>
                </a:lnTo>
                <a:lnTo>
                  <a:pt x="2976245" y="453072"/>
                </a:lnTo>
                <a:lnTo>
                  <a:pt x="2981008" y="460375"/>
                </a:lnTo>
                <a:lnTo>
                  <a:pt x="2985452" y="467995"/>
                </a:lnTo>
                <a:lnTo>
                  <a:pt x="2988628" y="475932"/>
                </a:lnTo>
                <a:lnTo>
                  <a:pt x="2991168" y="484187"/>
                </a:lnTo>
                <a:lnTo>
                  <a:pt x="2992755" y="492442"/>
                </a:lnTo>
                <a:lnTo>
                  <a:pt x="2994025" y="501015"/>
                </a:lnTo>
                <a:lnTo>
                  <a:pt x="2994025" y="509270"/>
                </a:lnTo>
                <a:lnTo>
                  <a:pt x="2993072" y="518160"/>
                </a:lnTo>
                <a:lnTo>
                  <a:pt x="2991802" y="526732"/>
                </a:lnTo>
                <a:lnTo>
                  <a:pt x="2988945" y="534987"/>
                </a:lnTo>
                <a:lnTo>
                  <a:pt x="2986088" y="543242"/>
                </a:lnTo>
                <a:lnTo>
                  <a:pt x="2981960" y="551180"/>
                </a:lnTo>
                <a:lnTo>
                  <a:pt x="2979738" y="554990"/>
                </a:lnTo>
                <a:lnTo>
                  <a:pt x="2976880" y="558800"/>
                </a:lnTo>
                <a:lnTo>
                  <a:pt x="2800985" y="801052"/>
                </a:lnTo>
                <a:lnTo>
                  <a:pt x="2819082" y="819785"/>
                </a:lnTo>
                <a:lnTo>
                  <a:pt x="2837180" y="839470"/>
                </a:lnTo>
                <a:lnTo>
                  <a:pt x="2854642" y="858837"/>
                </a:lnTo>
                <a:lnTo>
                  <a:pt x="2871788" y="878840"/>
                </a:lnTo>
                <a:lnTo>
                  <a:pt x="2888615" y="899160"/>
                </a:lnTo>
                <a:lnTo>
                  <a:pt x="2905125" y="919797"/>
                </a:lnTo>
                <a:lnTo>
                  <a:pt x="2921318" y="940752"/>
                </a:lnTo>
                <a:lnTo>
                  <a:pt x="2937192" y="962025"/>
                </a:lnTo>
                <a:lnTo>
                  <a:pt x="2952432" y="983615"/>
                </a:lnTo>
                <a:lnTo>
                  <a:pt x="2967672" y="1005205"/>
                </a:lnTo>
                <a:lnTo>
                  <a:pt x="2981960" y="1027113"/>
                </a:lnTo>
                <a:lnTo>
                  <a:pt x="2996248" y="1049655"/>
                </a:lnTo>
                <a:lnTo>
                  <a:pt x="3010218" y="1072198"/>
                </a:lnTo>
                <a:lnTo>
                  <a:pt x="3023235" y="1095375"/>
                </a:lnTo>
                <a:lnTo>
                  <a:pt x="3036570" y="1118553"/>
                </a:lnTo>
                <a:lnTo>
                  <a:pt x="3048952" y="1142048"/>
                </a:lnTo>
                <a:lnTo>
                  <a:pt x="3333115" y="1049338"/>
                </a:lnTo>
                <a:lnTo>
                  <a:pt x="3337560" y="1048068"/>
                </a:lnTo>
                <a:lnTo>
                  <a:pt x="3342005" y="1047115"/>
                </a:lnTo>
                <a:lnTo>
                  <a:pt x="3346450" y="1046480"/>
                </a:lnTo>
                <a:lnTo>
                  <a:pt x="3350578" y="1045528"/>
                </a:lnTo>
                <a:lnTo>
                  <a:pt x="3359785" y="1044893"/>
                </a:lnTo>
                <a:lnTo>
                  <a:pt x="3368358" y="1045210"/>
                </a:lnTo>
                <a:lnTo>
                  <a:pt x="3376930" y="1046480"/>
                </a:lnTo>
                <a:lnTo>
                  <a:pt x="3385185" y="1048068"/>
                </a:lnTo>
                <a:lnTo>
                  <a:pt x="3393440" y="1051243"/>
                </a:lnTo>
                <a:lnTo>
                  <a:pt x="3401060" y="1054735"/>
                </a:lnTo>
                <a:lnTo>
                  <a:pt x="3408680" y="1058863"/>
                </a:lnTo>
                <a:lnTo>
                  <a:pt x="3415665" y="1063625"/>
                </a:lnTo>
                <a:lnTo>
                  <a:pt x="3422018" y="1069340"/>
                </a:lnTo>
                <a:lnTo>
                  <a:pt x="3428048" y="1075690"/>
                </a:lnTo>
                <a:lnTo>
                  <a:pt x="3433445" y="1082358"/>
                </a:lnTo>
                <a:lnTo>
                  <a:pt x="3438208" y="1089978"/>
                </a:lnTo>
                <a:lnTo>
                  <a:pt x="3442335" y="1097915"/>
                </a:lnTo>
                <a:lnTo>
                  <a:pt x="3443922" y="1102043"/>
                </a:lnTo>
                <a:lnTo>
                  <a:pt x="3445510" y="1106488"/>
                </a:lnTo>
                <a:lnTo>
                  <a:pt x="3538855" y="1393508"/>
                </a:lnTo>
                <a:lnTo>
                  <a:pt x="3539808" y="1397635"/>
                </a:lnTo>
                <a:lnTo>
                  <a:pt x="3541078" y="1402398"/>
                </a:lnTo>
                <a:lnTo>
                  <a:pt x="3542030" y="1406843"/>
                </a:lnTo>
                <a:lnTo>
                  <a:pt x="3542665" y="1411288"/>
                </a:lnTo>
                <a:lnTo>
                  <a:pt x="3543300" y="1419860"/>
                </a:lnTo>
                <a:lnTo>
                  <a:pt x="3542982" y="1428750"/>
                </a:lnTo>
                <a:lnTo>
                  <a:pt x="3541712" y="1437323"/>
                </a:lnTo>
                <a:lnTo>
                  <a:pt x="3539808" y="1445578"/>
                </a:lnTo>
                <a:lnTo>
                  <a:pt x="3537268" y="1453833"/>
                </a:lnTo>
                <a:lnTo>
                  <a:pt x="3533458" y="1461453"/>
                </a:lnTo>
                <a:lnTo>
                  <a:pt x="3529330" y="1468755"/>
                </a:lnTo>
                <a:lnTo>
                  <a:pt x="3524568" y="1476058"/>
                </a:lnTo>
                <a:lnTo>
                  <a:pt x="3518852" y="1482408"/>
                </a:lnTo>
                <a:lnTo>
                  <a:pt x="3512502" y="1488440"/>
                </a:lnTo>
                <a:lnTo>
                  <a:pt x="3505518" y="1494155"/>
                </a:lnTo>
                <a:lnTo>
                  <a:pt x="3498215" y="1498600"/>
                </a:lnTo>
                <a:lnTo>
                  <a:pt x="3490278" y="1502728"/>
                </a:lnTo>
                <a:lnTo>
                  <a:pt x="3486150" y="1504633"/>
                </a:lnTo>
                <a:lnTo>
                  <a:pt x="3481705" y="1506220"/>
                </a:lnTo>
                <a:lnTo>
                  <a:pt x="3197225" y="1598295"/>
                </a:lnTo>
                <a:lnTo>
                  <a:pt x="3200400" y="1624330"/>
                </a:lnTo>
                <a:lnTo>
                  <a:pt x="3203892" y="1650365"/>
                </a:lnTo>
                <a:lnTo>
                  <a:pt x="3206115" y="1676718"/>
                </a:lnTo>
                <a:lnTo>
                  <a:pt x="3208338" y="1703070"/>
                </a:lnTo>
                <a:lnTo>
                  <a:pt x="3210242" y="1729423"/>
                </a:lnTo>
                <a:lnTo>
                  <a:pt x="3211512" y="1755775"/>
                </a:lnTo>
                <a:lnTo>
                  <a:pt x="3212148" y="1782445"/>
                </a:lnTo>
                <a:lnTo>
                  <a:pt x="3212465" y="1809115"/>
                </a:lnTo>
                <a:lnTo>
                  <a:pt x="3212148" y="1835785"/>
                </a:lnTo>
                <a:lnTo>
                  <a:pt x="3211512" y="1862455"/>
                </a:lnTo>
                <a:lnTo>
                  <a:pt x="3210242" y="1889125"/>
                </a:lnTo>
                <a:lnTo>
                  <a:pt x="3208338" y="1915478"/>
                </a:lnTo>
                <a:lnTo>
                  <a:pt x="3206115" y="1941830"/>
                </a:lnTo>
                <a:lnTo>
                  <a:pt x="3203892" y="1967865"/>
                </a:lnTo>
                <a:lnTo>
                  <a:pt x="3200400" y="1993900"/>
                </a:lnTo>
                <a:lnTo>
                  <a:pt x="3197225" y="2019618"/>
                </a:lnTo>
                <a:lnTo>
                  <a:pt x="3481705" y="2112328"/>
                </a:lnTo>
                <a:lnTo>
                  <a:pt x="3486150" y="2113915"/>
                </a:lnTo>
                <a:lnTo>
                  <a:pt x="3490278" y="2115820"/>
                </a:lnTo>
                <a:lnTo>
                  <a:pt x="3498215" y="2119630"/>
                </a:lnTo>
                <a:lnTo>
                  <a:pt x="3505518" y="2124393"/>
                </a:lnTo>
                <a:lnTo>
                  <a:pt x="3512502" y="2129790"/>
                </a:lnTo>
                <a:lnTo>
                  <a:pt x="3518852" y="2135505"/>
                </a:lnTo>
                <a:lnTo>
                  <a:pt x="3524568" y="2142173"/>
                </a:lnTo>
                <a:lnTo>
                  <a:pt x="3529330" y="2149158"/>
                </a:lnTo>
                <a:lnTo>
                  <a:pt x="3533458" y="2156778"/>
                </a:lnTo>
                <a:lnTo>
                  <a:pt x="3537268" y="2164398"/>
                </a:lnTo>
                <a:lnTo>
                  <a:pt x="3539808" y="2172653"/>
                </a:lnTo>
                <a:lnTo>
                  <a:pt x="3541712" y="2180908"/>
                </a:lnTo>
                <a:lnTo>
                  <a:pt x="3542982" y="2189480"/>
                </a:lnTo>
                <a:lnTo>
                  <a:pt x="3543300" y="2198053"/>
                </a:lnTo>
                <a:lnTo>
                  <a:pt x="3542665" y="2206625"/>
                </a:lnTo>
                <a:lnTo>
                  <a:pt x="3542030" y="2211388"/>
                </a:lnTo>
                <a:lnTo>
                  <a:pt x="3541078" y="2215833"/>
                </a:lnTo>
                <a:lnTo>
                  <a:pt x="3539808" y="2220278"/>
                </a:lnTo>
                <a:lnTo>
                  <a:pt x="3538855" y="2224405"/>
                </a:lnTo>
                <a:lnTo>
                  <a:pt x="3445510" y="2512060"/>
                </a:lnTo>
                <a:lnTo>
                  <a:pt x="3443922" y="2516188"/>
                </a:lnTo>
                <a:lnTo>
                  <a:pt x="3442335" y="2520315"/>
                </a:lnTo>
                <a:lnTo>
                  <a:pt x="3438208" y="2528253"/>
                </a:lnTo>
                <a:lnTo>
                  <a:pt x="3433445" y="2535555"/>
                </a:lnTo>
                <a:lnTo>
                  <a:pt x="3428048" y="2542540"/>
                </a:lnTo>
                <a:lnTo>
                  <a:pt x="3422018" y="2548890"/>
                </a:lnTo>
                <a:lnTo>
                  <a:pt x="3415665" y="2554605"/>
                </a:lnTo>
                <a:lnTo>
                  <a:pt x="3408680" y="2559368"/>
                </a:lnTo>
                <a:lnTo>
                  <a:pt x="3401060" y="2563495"/>
                </a:lnTo>
                <a:lnTo>
                  <a:pt x="3393440" y="2567305"/>
                </a:lnTo>
                <a:lnTo>
                  <a:pt x="3385185" y="2569845"/>
                </a:lnTo>
                <a:lnTo>
                  <a:pt x="3376930" y="2571750"/>
                </a:lnTo>
                <a:lnTo>
                  <a:pt x="3368358" y="2573020"/>
                </a:lnTo>
                <a:lnTo>
                  <a:pt x="3359785" y="2573338"/>
                </a:lnTo>
                <a:lnTo>
                  <a:pt x="3350578" y="2573020"/>
                </a:lnTo>
                <a:lnTo>
                  <a:pt x="3346450" y="2572068"/>
                </a:lnTo>
                <a:lnTo>
                  <a:pt x="3342005" y="2571433"/>
                </a:lnTo>
                <a:lnTo>
                  <a:pt x="3337560" y="2570163"/>
                </a:lnTo>
                <a:lnTo>
                  <a:pt x="3333115" y="2568893"/>
                </a:lnTo>
                <a:lnTo>
                  <a:pt x="3048952" y="2476500"/>
                </a:lnTo>
                <a:lnTo>
                  <a:pt x="3035935" y="2499995"/>
                </a:lnTo>
                <a:lnTo>
                  <a:pt x="3023235" y="2523173"/>
                </a:lnTo>
                <a:lnTo>
                  <a:pt x="3009900" y="2546033"/>
                </a:lnTo>
                <a:lnTo>
                  <a:pt x="2996248" y="2568893"/>
                </a:lnTo>
                <a:lnTo>
                  <a:pt x="2981960" y="2590800"/>
                </a:lnTo>
                <a:lnTo>
                  <a:pt x="2967355" y="2613025"/>
                </a:lnTo>
                <a:lnTo>
                  <a:pt x="2952115" y="2634933"/>
                </a:lnTo>
                <a:lnTo>
                  <a:pt x="2936875" y="2656523"/>
                </a:lnTo>
                <a:lnTo>
                  <a:pt x="2921318" y="2677478"/>
                </a:lnTo>
                <a:lnTo>
                  <a:pt x="2905125" y="2698115"/>
                </a:lnTo>
                <a:lnTo>
                  <a:pt x="2888615" y="2718753"/>
                </a:lnTo>
                <a:lnTo>
                  <a:pt x="2871788" y="2739073"/>
                </a:lnTo>
                <a:lnTo>
                  <a:pt x="2854325" y="2759076"/>
                </a:lnTo>
                <a:lnTo>
                  <a:pt x="2837180" y="2778761"/>
                </a:lnTo>
                <a:lnTo>
                  <a:pt x="2819082" y="2797811"/>
                </a:lnTo>
                <a:lnTo>
                  <a:pt x="2800985" y="2817178"/>
                </a:lnTo>
                <a:lnTo>
                  <a:pt x="2976880" y="3059431"/>
                </a:lnTo>
                <a:lnTo>
                  <a:pt x="2979738" y="3063241"/>
                </a:lnTo>
                <a:lnTo>
                  <a:pt x="2981960" y="3067368"/>
                </a:lnTo>
                <a:lnTo>
                  <a:pt x="2986088" y="3075306"/>
                </a:lnTo>
                <a:lnTo>
                  <a:pt x="2988945" y="3083243"/>
                </a:lnTo>
                <a:lnTo>
                  <a:pt x="2991802" y="3091816"/>
                </a:lnTo>
                <a:lnTo>
                  <a:pt x="2993072" y="3100071"/>
                </a:lnTo>
                <a:lnTo>
                  <a:pt x="2994025" y="3108643"/>
                </a:lnTo>
                <a:lnTo>
                  <a:pt x="2994025" y="3117216"/>
                </a:lnTo>
                <a:lnTo>
                  <a:pt x="2992755" y="3125788"/>
                </a:lnTo>
                <a:lnTo>
                  <a:pt x="2991168" y="3134043"/>
                </a:lnTo>
                <a:lnTo>
                  <a:pt x="2988628" y="3142298"/>
                </a:lnTo>
                <a:lnTo>
                  <a:pt x="2985770" y="3150236"/>
                </a:lnTo>
                <a:lnTo>
                  <a:pt x="2981642" y="3157538"/>
                </a:lnTo>
                <a:lnTo>
                  <a:pt x="2976562" y="3165158"/>
                </a:lnTo>
                <a:lnTo>
                  <a:pt x="2970848" y="3171826"/>
                </a:lnTo>
                <a:lnTo>
                  <a:pt x="2967990" y="3175001"/>
                </a:lnTo>
                <a:lnTo>
                  <a:pt x="2964498" y="3177858"/>
                </a:lnTo>
                <a:lnTo>
                  <a:pt x="2961322" y="3181033"/>
                </a:lnTo>
                <a:lnTo>
                  <a:pt x="2957512" y="3183573"/>
                </a:lnTo>
                <a:lnTo>
                  <a:pt x="2712720" y="3361056"/>
                </a:lnTo>
                <a:lnTo>
                  <a:pt x="2709228" y="3363913"/>
                </a:lnTo>
                <a:lnTo>
                  <a:pt x="2705100" y="3366453"/>
                </a:lnTo>
                <a:lnTo>
                  <a:pt x="2697162" y="3370581"/>
                </a:lnTo>
                <a:lnTo>
                  <a:pt x="2688908" y="3373756"/>
                </a:lnTo>
                <a:lnTo>
                  <a:pt x="2680652" y="3376296"/>
                </a:lnTo>
                <a:lnTo>
                  <a:pt x="2671762" y="3377883"/>
                </a:lnTo>
                <a:lnTo>
                  <a:pt x="2663508" y="3378518"/>
                </a:lnTo>
                <a:lnTo>
                  <a:pt x="2654935" y="3378518"/>
                </a:lnTo>
                <a:lnTo>
                  <a:pt x="2646362" y="3377248"/>
                </a:lnTo>
                <a:lnTo>
                  <a:pt x="2638108" y="3375978"/>
                </a:lnTo>
                <a:lnTo>
                  <a:pt x="2629852" y="3373121"/>
                </a:lnTo>
                <a:lnTo>
                  <a:pt x="2621915" y="3369946"/>
                </a:lnTo>
                <a:lnTo>
                  <a:pt x="2614295" y="3365818"/>
                </a:lnTo>
                <a:lnTo>
                  <a:pt x="2606992" y="3360738"/>
                </a:lnTo>
                <a:lnTo>
                  <a:pt x="2600325" y="3355023"/>
                </a:lnTo>
                <a:lnTo>
                  <a:pt x="2597468" y="3352166"/>
                </a:lnTo>
                <a:lnTo>
                  <a:pt x="2593975" y="3348673"/>
                </a:lnTo>
                <a:lnTo>
                  <a:pt x="2591435" y="3345498"/>
                </a:lnTo>
                <a:lnTo>
                  <a:pt x="2588260" y="3341688"/>
                </a:lnTo>
                <a:lnTo>
                  <a:pt x="2412682" y="3099753"/>
                </a:lnTo>
                <a:lnTo>
                  <a:pt x="2388870" y="3110866"/>
                </a:lnTo>
                <a:lnTo>
                  <a:pt x="2365692" y="3122296"/>
                </a:lnTo>
                <a:lnTo>
                  <a:pt x="2341562" y="3132773"/>
                </a:lnTo>
                <a:lnTo>
                  <a:pt x="2317432" y="3142933"/>
                </a:lnTo>
                <a:lnTo>
                  <a:pt x="2292985" y="3152776"/>
                </a:lnTo>
                <a:lnTo>
                  <a:pt x="2268538" y="3161666"/>
                </a:lnTo>
                <a:lnTo>
                  <a:pt x="2243772" y="3170873"/>
                </a:lnTo>
                <a:lnTo>
                  <a:pt x="2218690" y="3179128"/>
                </a:lnTo>
                <a:lnTo>
                  <a:pt x="2193608" y="3187066"/>
                </a:lnTo>
                <a:lnTo>
                  <a:pt x="2167890" y="3194368"/>
                </a:lnTo>
                <a:lnTo>
                  <a:pt x="2142490" y="3201871"/>
                </a:lnTo>
                <a:lnTo>
                  <a:pt x="2116772" y="3208021"/>
                </a:lnTo>
                <a:lnTo>
                  <a:pt x="2091055" y="3214371"/>
                </a:lnTo>
                <a:lnTo>
                  <a:pt x="2064702" y="3220086"/>
                </a:lnTo>
                <a:lnTo>
                  <a:pt x="2038350" y="3225483"/>
                </a:lnTo>
                <a:lnTo>
                  <a:pt x="2011998" y="3229928"/>
                </a:lnTo>
                <a:lnTo>
                  <a:pt x="2011998" y="3529013"/>
                </a:lnTo>
                <a:lnTo>
                  <a:pt x="2011998" y="3533458"/>
                </a:lnTo>
                <a:lnTo>
                  <a:pt x="2011362" y="3537903"/>
                </a:lnTo>
                <a:lnTo>
                  <a:pt x="2010728" y="3542666"/>
                </a:lnTo>
                <a:lnTo>
                  <a:pt x="2010092" y="3547111"/>
                </a:lnTo>
                <a:lnTo>
                  <a:pt x="2007870" y="3555366"/>
                </a:lnTo>
                <a:lnTo>
                  <a:pt x="2005012" y="3563621"/>
                </a:lnTo>
                <a:lnTo>
                  <a:pt x="2001202" y="3571558"/>
                </a:lnTo>
                <a:lnTo>
                  <a:pt x="1996758" y="3578543"/>
                </a:lnTo>
                <a:lnTo>
                  <a:pt x="1991678" y="3585846"/>
                </a:lnTo>
                <a:lnTo>
                  <a:pt x="1985962" y="3591878"/>
                </a:lnTo>
                <a:lnTo>
                  <a:pt x="1979612" y="3597911"/>
                </a:lnTo>
                <a:lnTo>
                  <a:pt x="1972628" y="3602673"/>
                </a:lnTo>
                <a:lnTo>
                  <a:pt x="1965325" y="3607118"/>
                </a:lnTo>
                <a:lnTo>
                  <a:pt x="1957705" y="3610928"/>
                </a:lnTo>
                <a:lnTo>
                  <a:pt x="1949450" y="3614103"/>
                </a:lnTo>
                <a:lnTo>
                  <a:pt x="1940878" y="3616326"/>
                </a:lnTo>
                <a:lnTo>
                  <a:pt x="1931670" y="3617278"/>
                </a:lnTo>
                <a:lnTo>
                  <a:pt x="1927225" y="3617913"/>
                </a:lnTo>
                <a:lnTo>
                  <a:pt x="1922780" y="3617913"/>
                </a:lnTo>
                <a:lnTo>
                  <a:pt x="1620520" y="3617913"/>
                </a:lnTo>
                <a:lnTo>
                  <a:pt x="1615758" y="3617913"/>
                </a:lnTo>
                <a:lnTo>
                  <a:pt x="1611630" y="3617278"/>
                </a:lnTo>
                <a:lnTo>
                  <a:pt x="1602422" y="3616326"/>
                </a:lnTo>
                <a:lnTo>
                  <a:pt x="1594168" y="3614103"/>
                </a:lnTo>
                <a:lnTo>
                  <a:pt x="1585912" y="3610928"/>
                </a:lnTo>
                <a:lnTo>
                  <a:pt x="1577975" y="3607118"/>
                </a:lnTo>
                <a:lnTo>
                  <a:pt x="1570990" y="3602673"/>
                </a:lnTo>
                <a:lnTo>
                  <a:pt x="1563688" y="3597911"/>
                </a:lnTo>
                <a:lnTo>
                  <a:pt x="1557655" y="3591878"/>
                </a:lnTo>
                <a:lnTo>
                  <a:pt x="1551622" y="3585846"/>
                </a:lnTo>
                <a:lnTo>
                  <a:pt x="1546860" y="3578543"/>
                </a:lnTo>
                <a:lnTo>
                  <a:pt x="1542415" y="3571558"/>
                </a:lnTo>
                <a:lnTo>
                  <a:pt x="1538605" y="3563621"/>
                </a:lnTo>
                <a:lnTo>
                  <a:pt x="1535430" y="3555366"/>
                </a:lnTo>
                <a:lnTo>
                  <a:pt x="1533208" y="3547111"/>
                </a:lnTo>
                <a:lnTo>
                  <a:pt x="1532572" y="3542666"/>
                </a:lnTo>
                <a:lnTo>
                  <a:pt x="1531620" y="3537903"/>
                </a:lnTo>
                <a:lnTo>
                  <a:pt x="1531302" y="3533458"/>
                </a:lnTo>
                <a:lnTo>
                  <a:pt x="1531302" y="3529013"/>
                </a:lnTo>
                <a:lnTo>
                  <a:pt x="1531302" y="3229928"/>
                </a:lnTo>
                <a:lnTo>
                  <a:pt x="1504950" y="3225483"/>
                </a:lnTo>
                <a:lnTo>
                  <a:pt x="1478598" y="3220086"/>
                </a:lnTo>
                <a:lnTo>
                  <a:pt x="1452245" y="3214371"/>
                </a:lnTo>
                <a:lnTo>
                  <a:pt x="1426845" y="3208021"/>
                </a:lnTo>
                <a:lnTo>
                  <a:pt x="1400810" y="3201871"/>
                </a:lnTo>
                <a:lnTo>
                  <a:pt x="1375092" y="3194368"/>
                </a:lnTo>
                <a:lnTo>
                  <a:pt x="1350010" y="3187066"/>
                </a:lnTo>
                <a:lnTo>
                  <a:pt x="1324928" y="3179128"/>
                </a:lnTo>
                <a:lnTo>
                  <a:pt x="1299528" y="3170873"/>
                </a:lnTo>
                <a:lnTo>
                  <a:pt x="1274762" y="3161666"/>
                </a:lnTo>
                <a:lnTo>
                  <a:pt x="1250315" y="3152776"/>
                </a:lnTo>
                <a:lnTo>
                  <a:pt x="1225868" y="3142933"/>
                </a:lnTo>
                <a:lnTo>
                  <a:pt x="1201838" y="3132773"/>
                </a:lnTo>
                <a:lnTo>
                  <a:pt x="1177925" y="3122296"/>
                </a:lnTo>
                <a:lnTo>
                  <a:pt x="1154430" y="3110866"/>
                </a:lnTo>
                <a:lnTo>
                  <a:pt x="1130618" y="3099753"/>
                </a:lnTo>
                <a:lnTo>
                  <a:pt x="955040" y="3342006"/>
                </a:lnTo>
                <a:lnTo>
                  <a:pt x="952182" y="3345816"/>
                </a:lnTo>
                <a:lnTo>
                  <a:pt x="949325" y="3349308"/>
                </a:lnTo>
                <a:lnTo>
                  <a:pt x="946150" y="3352483"/>
                </a:lnTo>
                <a:lnTo>
                  <a:pt x="942975" y="3355658"/>
                </a:lnTo>
                <a:lnTo>
                  <a:pt x="935990" y="3361056"/>
                </a:lnTo>
                <a:lnTo>
                  <a:pt x="929005" y="3366136"/>
                </a:lnTo>
                <a:lnTo>
                  <a:pt x="921385" y="3369946"/>
                </a:lnTo>
                <a:lnTo>
                  <a:pt x="913448" y="3373121"/>
                </a:lnTo>
                <a:lnTo>
                  <a:pt x="905192" y="3375978"/>
                </a:lnTo>
                <a:lnTo>
                  <a:pt x="896938" y="3377248"/>
                </a:lnTo>
                <a:lnTo>
                  <a:pt x="888365" y="3378518"/>
                </a:lnTo>
                <a:lnTo>
                  <a:pt x="879792" y="3378518"/>
                </a:lnTo>
                <a:lnTo>
                  <a:pt x="870902" y="3377883"/>
                </a:lnTo>
                <a:lnTo>
                  <a:pt x="862648" y="3376296"/>
                </a:lnTo>
                <a:lnTo>
                  <a:pt x="854075" y="3373756"/>
                </a:lnTo>
                <a:lnTo>
                  <a:pt x="846138" y="3370581"/>
                </a:lnTo>
                <a:lnTo>
                  <a:pt x="837882" y="3366453"/>
                </a:lnTo>
                <a:lnTo>
                  <a:pt x="834072" y="3363913"/>
                </a:lnTo>
                <a:lnTo>
                  <a:pt x="830262" y="3361056"/>
                </a:lnTo>
                <a:lnTo>
                  <a:pt x="586105" y="3183573"/>
                </a:lnTo>
                <a:lnTo>
                  <a:pt x="582930" y="3181033"/>
                </a:lnTo>
                <a:lnTo>
                  <a:pt x="579438" y="3177858"/>
                </a:lnTo>
                <a:lnTo>
                  <a:pt x="575945" y="3175001"/>
                </a:lnTo>
                <a:lnTo>
                  <a:pt x="573088" y="3171826"/>
                </a:lnTo>
                <a:lnTo>
                  <a:pt x="567372" y="3165158"/>
                </a:lnTo>
                <a:lnTo>
                  <a:pt x="562610" y="3157538"/>
                </a:lnTo>
                <a:lnTo>
                  <a:pt x="558482" y="3150236"/>
                </a:lnTo>
                <a:lnTo>
                  <a:pt x="554990" y="3142298"/>
                </a:lnTo>
                <a:lnTo>
                  <a:pt x="552450" y="3134043"/>
                </a:lnTo>
                <a:lnTo>
                  <a:pt x="550862" y="3125788"/>
                </a:lnTo>
                <a:lnTo>
                  <a:pt x="549592" y="3117216"/>
                </a:lnTo>
                <a:lnTo>
                  <a:pt x="549592" y="3108643"/>
                </a:lnTo>
                <a:lnTo>
                  <a:pt x="550545" y="3100071"/>
                </a:lnTo>
                <a:lnTo>
                  <a:pt x="551815" y="3091816"/>
                </a:lnTo>
                <a:lnTo>
                  <a:pt x="554355" y="3083243"/>
                </a:lnTo>
                <a:lnTo>
                  <a:pt x="557530" y="3075306"/>
                </a:lnTo>
                <a:lnTo>
                  <a:pt x="559435" y="3071178"/>
                </a:lnTo>
                <a:lnTo>
                  <a:pt x="561340" y="3067368"/>
                </a:lnTo>
                <a:lnTo>
                  <a:pt x="563880" y="3063241"/>
                </a:lnTo>
                <a:lnTo>
                  <a:pt x="566738" y="3059431"/>
                </a:lnTo>
                <a:lnTo>
                  <a:pt x="742632" y="2817178"/>
                </a:lnTo>
                <a:lnTo>
                  <a:pt x="724218" y="2797811"/>
                </a:lnTo>
                <a:lnTo>
                  <a:pt x="706755" y="2778761"/>
                </a:lnTo>
                <a:lnTo>
                  <a:pt x="688975" y="2759076"/>
                </a:lnTo>
                <a:lnTo>
                  <a:pt x="671512" y="2739073"/>
                </a:lnTo>
                <a:lnTo>
                  <a:pt x="655002" y="2718753"/>
                </a:lnTo>
                <a:lnTo>
                  <a:pt x="638492" y="2698115"/>
                </a:lnTo>
                <a:lnTo>
                  <a:pt x="622300" y="2677478"/>
                </a:lnTo>
                <a:lnTo>
                  <a:pt x="606425" y="2656523"/>
                </a:lnTo>
                <a:lnTo>
                  <a:pt x="591185" y="2634933"/>
                </a:lnTo>
                <a:lnTo>
                  <a:pt x="576580" y="2613025"/>
                </a:lnTo>
                <a:lnTo>
                  <a:pt x="561658" y="2590800"/>
                </a:lnTo>
                <a:lnTo>
                  <a:pt x="547370" y="2568893"/>
                </a:lnTo>
                <a:lnTo>
                  <a:pt x="534035" y="2546033"/>
                </a:lnTo>
                <a:lnTo>
                  <a:pt x="520382" y="2523173"/>
                </a:lnTo>
                <a:lnTo>
                  <a:pt x="507682" y="2499995"/>
                </a:lnTo>
                <a:lnTo>
                  <a:pt x="494665" y="2476500"/>
                </a:lnTo>
                <a:lnTo>
                  <a:pt x="209868" y="2568893"/>
                </a:lnTo>
                <a:lnTo>
                  <a:pt x="205740" y="2570163"/>
                </a:lnTo>
                <a:lnTo>
                  <a:pt x="201295" y="2571433"/>
                </a:lnTo>
                <a:lnTo>
                  <a:pt x="196850" y="2572068"/>
                </a:lnTo>
                <a:lnTo>
                  <a:pt x="192722" y="2573020"/>
                </a:lnTo>
                <a:lnTo>
                  <a:pt x="183515" y="2573338"/>
                </a:lnTo>
                <a:lnTo>
                  <a:pt x="174942" y="2573020"/>
                </a:lnTo>
                <a:lnTo>
                  <a:pt x="166688" y="2571750"/>
                </a:lnTo>
                <a:lnTo>
                  <a:pt x="158115" y="2569845"/>
                </a:lnTo>
                <a:lnTo>
                  <a:pt x="150177" y="2567305"/>
                </a:lnTo>
                <a:lnTo>
                  <a:pt x="142240" y="2563495"/>
                </a:lnTo>
                <a:lnTo>
                  <a:pt x="134620" y="2559368"/>
                </a:lnTo>
                <a:lnTo>
                  <a:pt x="127952" y="2554605"/>
                </a:lnTo>
                <a:lnTo>
                  <a:pt x="121602" y="2548890"/>
                </a:lnTo>
                <a:lnTo>
                  <a:pt x="115570" y="2542540"/>
                </a:lnTo>
                <a:lnTo>
                  <a:pt x="109855" y="2535555"/>
                </a:lnTo>
                <a:lnTo>
                  <a:pt x="105410" y="2528253"/>
                </a:lnTo>
                <a:lnTo>
                  <a:pt x="101282" y="2520315"/>
                </a:lnTo>
                <a:lnTo>
                  <a:pt x="99377" y="2516188"/>
                </a:lnTo>
                <a:lnTo>
                  <a:pt x="97790" y="2512060"/>
                </a:lnTo>
                <a:lnTo>
                  <a:pt x="4445" y="2224405"/>
                </a:lnTo>
                <a:lnTo>
                  <a:pt x="3492" y="2220278"/>
                </a:lnTo>
                <a:lnTo>
                  <a:pt x="2222" y="2215833"/>
                </a:lnTo>
                <a:lnTo>
                  <a:pt x="1587" y="2211388"/>
                </a:lnTo>
                <a:lnTo>
                  <a:pt x="635" y="2206625"/>
                </a:lnTo>
                <a:lnTo>
                  <a:pt x="0" y="2198053"/>
                </a:lnTo>
                <a:lnTo>
                  <a:pt x="317" y="2189480"/>
                </a:lnTo>
                <a:lnTo>
                  <a:pt x="1587" y="2180908"/>
                </a:lnTo>
                <a:lnTo>
                  <a:pt x="3810" y="2172653"/>
                </a:lnTo>
                <a:lnTo>
                  <a:pt x="6350" y="2164398"/>
                </a:lnTo>
                <a:lnTo>
                  <a:pt x="9842" y="2156778"/>
                </a:lnTo>
                <a:lnTo>
                  <a:pt x="13970" y="2149158"/>
                </a:lnTo>
                <a:lnTo>
                  <a:pt x="19050" y="2142173"/>
                </a:lnTo>
                <a:lnTo>
                  <a:pt x="24447" y="2135505"/>
                </a:lnTo>
                <a:lnTo>
                  <a:pt x="30797" y="2129790"/>
                </a:lnTo>
                <a:lnTo>
                  <a:pt x="37465" y="2124393"/>
                </a:lnTo>
                <a:lnTo>
                  <a:pt x="45085" y="2119630"/>
                </a:lnTo>
                <a:lnTo>
                  <a:pt x="49212" y="2117725"/>
                </a:lnTo>
                <a:lnTo>
                  <a:pt x="53340" y="2115820"/>
                </a:lnTo>
                <a:lnTo>
                  <a:pt x="57467" y="2113915"/>
                </a:lnTo>
                <a:lnTo>
                  <a:pt x="61595" y="2112328"/>
                </a:lnTo>
                <a:lnTo>
                  <a:pt x="346392" y="2019618"/>
                </a:lnTo>
                <a:lnTo>
                  <a:pt x="342900" y="1993900"/>
                </a:lnTo>
                <a:lnTo>
                  <a:pt x="339725" y="1967865"/>
                </a:lnTo>
                <a:lnTo>
                  <a:pt x="337185" y="1941830"/>
                </a:lnTo>
                <a:lnTo>
                  <a:pt x="334962" y="1915478"/>
                </a:lnTo>
                <a:lnTo>
                  <a:pt x="333375" y="1889125"/>
                </a:lnTo>
                <a:lnTo>
                  <a:pt x="331788" y="1862455"/>
                </a:lnTo>
                <a:lnTo>
                  <a:pt x="331152" y="1835785"/>
                </a:lnTo>
                <a:lnTo>
                  <a:pt x="331152" y="1809115"/>
                </a:lnTo>
                <a:lnTo>
                  <a:pt x="331152" y="1782445"/>
                </a:lnTo>
                <a:lnTo>
                  <a:pt x="331788" y="1755775"/>
                </a:lnTo>
                <a:lnTo>
                  <a:pt x="333375" y="1729423"/>
                </a:lnTo>
                <a:lnTo>
                  <a:pt x="334962" y="1703070"/>
                </a:lnTo>
                <a:lnTo>
                  <a:pt x="337185" y="1676718"/>
                </a:lnTo>
                <a:lnTo>
                  <a:pt x="339725" y="1650365"/>
                </a:lnTo>
                <a:lnTo>
                  <a:pt x="342900" y="1624330"/>
                </a:lnTo>
                <a:lnTo>
                  <a:pt x="346392" y="1598295"/>
                </a:lnTo>
                <a:lnTo>
                  <a:pt x="61595" y="1506220"/>
                </a:lnTo>
                <a:lnTo>
                  <a:pt x="57467" y="1504633"/>
                </a:lnTo>
                <a:lnTo>
                  <a:pt x="53340" y="1502728"/>
                </a:lnTo>
                <a:lnTo>
                  <a:pt x="45085" y="1498600"/>
                </a:lnTo>
                <a:lnTo>
                  <a:pt x="37465" y="1494155"/>
                </a:lnTo>
                <a:lnTo>
                  <a:pt x="30797" y="1488440"/>
                </a:lnTo>
                <a:lnTo>
                  <a:pt x="24447" y="1482408"/>
                </a:lnTo>
                <a:lnTo>
                  <a:pt x="19050" y="1476058"/>
                </a:lnTo>
                <a:lnTo>
                  <a:pt x="13970" y="1468755"/>
                </a:lnTo>
                <a:lnTo>
                  <a:pt x="9842" y="1461453"/>
                </a:lnTo>
                <a:lnTo>
                  <a:pt x="6350" y="1453833"/>
                </a:lnTo>
                <a:lnTo>
                  <a:pt x="3810" y="1445578"/>
                </a:lnTo>
                <a:lnTo>
                  <a:pt x="1587" y="1437323"/>
                </a:lnTo>
                <a:lnTo>
                  <a:pt x="317" y="1428750"/>
                </a:lnTo>
                <a:lnTo>
                  <a:pt x="0" y="1419860"/>
                </a:lnTo>
                <a:lnTo>
                  <a:pt x="635" y="1411288"/>
                </a:lnTo>
                <a:lnTo>
                  <a:pt x="1587" y="1406843"/>
                </a:lnTo>
                <a:lnTo>
                  <a:pt x="2222" y="1402398"/>
                </a:lnTo>
                <a:lnTo>
                  <a:pt x="3492" y="1397635"/>
                </a:lnTo>
                <a:lnTo>
                  <a:pt x="4445" y="1393508"/>
                </a:lnTo>
                <a:lnTo>
                  <a:pt x="97790" y="1106488"/>
                </a:lnTo>
                <a:lnTo>
                  <a:pt x="99377" y="1102043"/>
                </a:lnTo>
                <a:lnTo>
                  <a:pt x="101282" y="1097915"/>
                </a:lnTo>
                <a:lnTo>
                  <a:pt x="103187" y="1093788"/>
                </a:lnTo>
                <a:lnTo>
                  <a:pt x="105410" y="1089978"/>
                </a:lnTo>
                <a:lnTo>
                  <a:pt x="109855" y="1082358"/>
                </a:lnTo>
                <a:lnTo>
                  <a:pt x="115570" y="1075690"/>
                </a:lnTo>
                <a:lnTo>
                  <a:pt x="121602" y="1069340"/>
                </a:lnTo>
                <a:lnTo>
                  <a:pt x="127952" y="1063625"/>
                </a:lnTo>
                <a:lnTo>
                  <a:pt x="134620" y="1058863"/>
                </a:lnTo>
                <a:lnTo>
                  <a:pt x="142240" y="1054735"/>
                </a:lnTo>
                <a:lnTo>
                  <a:pt x="150177" y="1051243"/>
                </a:lnTo>
                <a:lnTo>
                  <a:pt x="158115" y="1048068"/>
                </a:lnTo>
                <a:lnTo>
                  <a:pt x="166688" y="1046480"/>
                </a:lnTo>
                <a:lnTo>
                  <a:pt x="174942" y="1045210"/>
                </a:lnTo>
                <a:lnTo>
                  <a:pt x="183515" y="1044893"/>
                </a:lnTo>
                <a:lnTo>
                  <a:pt x="192722" y="1045528"/>
                </a:lnTo>
                <a:lnTo>
                  <a:pt x="196850" y="1046480"/>
                </a:lnTo>
                <a:lnTo>
                  <a:pt x="201295" y="1047115"/>
                </a:lnTo>
                <a:lnTo>
                  <a:pt x="205740" y="1048068"/>
                </a:lnTo>
                <a:lnTo>
                  <a:pt x="209868" y="1049338"/>
                </a:lnTo>
                <a:lnTo>
                  <a:pt x="494665" y="1141413"/>
                </a:lnTo>
                <a:lnTo>
                  <a:pt x="507682" y="1118235"/>
                </a:lnTo>
                <a:lnTo>
                  <a:pt x="520382" y="1095375"/>
                </a:lnTo>
                <a:lnTo>
                  <a:pt x="534035" y="1072198"/>
                </a:lnTo>
                <a:lnTo>
                  <a:pt x="547370" y="1049655"/>
                </a:lnTo>
                <a:lnTo>
                  <a:pt x="561658" y="1027113"/>
                </a:lnTo>
                <a:lnTo>
                  <a:pt x="576580" y="1005205"/>
                </a:lnTo>
                <a:lnTo>
                  <a:pt x="591185" y="983615"/>
                </a:lnTo>
                <a:lnTo>
                  <a:pt x="606425" y="961707"/>
                </a:lnTo>
                <a:lnTo>
                  <a:pt x="622300" y="940752"/>
                </a:lnTo>
                <a:lnTo>
                  <a:pt x="638492" y="919797"/>
                </a:lnTo>
                <a:lnTo>
                  <a:pt x="655002" y="899160"/>
                </a:lnTo>
                <a:lnTo>
                  <a:pt x="671512" y="878840"/>
                </a:lnTo>
                <a:lnTo>
                  <a:pt x="688975" y="858837"/>
                </a:lnTo>
                <a:lnTo>
                  <a:pt x="706755" y="839470"/>
                </a:lnTo>
                <a:lnTo>
                  <a:pt x="724218" y="819785"/>
                </a:lnTo>
                <a:lnTo>
                  <a:pt x="742632" y="801052"/>
                </a:lnTo>
                <a:lnTo>
                  <a:pt x="566420" y="558800"/>
                </a:lnTo>
                <a:lnTo>
                  <a:pt x="563562" y="554990"/>
                </a:lnTo>
                <a:lnTo>
                  <a:pt x="561340" y="551180"/>
                </a:lnTo>
                <a:lnTo>
                  <a:pt x="559118" y="547370"/>
                </a:lnTo>
                <a:lnTo>
                  <a:pt x="557212" y="543242"/>
                </a:lnTo>
                <a:lnTo>
                  <a:pt x="554355" y="534987"/>
                </a:lnTo>
                <a:lnTo>
                  <a:pt x="551498" y="526732"/>
                </a:lnTo>
                <a:lnTo>
                  <a:pt x="550228" y="518160"/>
                </a:lnTo>
                <a:lnTo>
                  <a:pt x="549592" y="509270"/>
                </a:lnTo>
                <a:lnTo>
                  <a:pt x="549592" y="500697"/>
                </a:lnTo>
                <a:lnTo>
                  <a:pt x="550862" y="492442"/>
                </a:lnTo>
                <a:lnTo>
                  <a:pt x="552450" y="483870"/>
                </a:lnTo>
                <a:lnTo>
                  <a:pt x="554990" y="475932"/>
                </a:lnTo>
                <a:lnTo>
                  <a:pt x="558482" y="467677"/>
                </a:lnTo>
                <a:lnTo>
                  <a:pt x="562610" y="460057"/>
                </a:lnTo>
                <a:lnTo>
                  <a:pt x="567372" y="453072"/>
                </a:lnTo>
                <a:lnTo>
                  <a:pt x="573088" y="446087"/>
                </a:lnTo>
                <a:lnTo>
                  <a:pt x="575945" y="442912"/>
                </a:lnTo>
                <a:lnTo>
                  <a:pt x="579438" y="439737"/>
                </a:lnTo>
                <a:lnTo>
                  <a:pt x="582930" y="436880"/>
                </a:lnTo>
                <a:lnTo>
                  <a:pt x="586105" y="434022"/>
                </a:lnTo>
                <a:lnTo>
                  <a:pt x="830898" y="256857"/>
                </a:lnTo>
                <a:lnTo>
                  <a:pt x="834708" y="254317"/>
                </a:lnTo>
                <a:lnTo>
                  <a:pt x="838200" y="251777"/>
                </a:lnTo>
                <a:lnTo>
                  <a:pt x="842328" y="249872"/>
                </a:lnTo>
                <a:lnTo>
                  <a:pt x="846138" y="247967"/>
                </a:lnTo>
                <a:lnTo>
                  <a:pt x="854392" y="244475"/>
                </a:lnTo>
                <a:lnTo>
                  <a:pt x="862648" y="242252"/>
                </a:lnTo>
                <a:lnTo>
                  <a:pt x="871538" y="240665"/>
                </a:lnTo>
                <a:lnTo>
                  <a:pt x="880110" y="240030"/>
                </a:lnTo>
                <a:lnTo>
                  <a:pt x="888365" y="240030"/>
                </a:lnTo>
                <a:lnTo>
                  <a:pt x="896938" y="240665"/>
                </a:lnTo>
                <a:lnTo>
                  <a:pt x="905192" y="242570"/>
                </a:lnTo>
                <a:lnTo>
                  <a:pt x="913448" y="245110"/>
                </a:lnTo>
                <a:lnTo>
                  <a:pt x="921385" y="248602"/>
                </a:lnTo>
                <a:lnTo>
                  <a:pt x="929005" y="252412"/>
                </a:lnTo>
                <a:lnTo>
                  <a:pt x="935990" y="257175"/>
                </a:lnTo>
                <a:lnTo>
                  <a:pt x="942975" y="262890"/>
                </a:lnTo>
                <a:lnTo>
                  <a:pt x="946150" y="266065"/>
                </a:lnTo>
                <a:lnTo>
                  <a:pt x="949325" y="269240"/>
                </a:lnTo>
                <a:lnTo>
                  <a:pt x="952182" y="272732"/>
                </a:lnTo>
                <a:lnTo>
                  <a:pt x="955040" y="276542"/>
                </a:lnTo>
                <a:lnTo>
                  <a:pt x="1130618" y="518477"/>
                </a:lnTo>
                <a:lnTo>
                  <a:pt x="1154430" y="507047"/>
                </a:lnTo>
                <a:lnTo>
                  <a:pt x="1177925" y="496252"/>
                </a:lnTo>
                <a:lnTo>
                  <a:pt x="1201838" y="485457"/>
                </a:lnTo>
                <a:lnTo>
                  <a:pt x="1225868" y="475615"/>
                </a:lnTo>
                <a:lnTo>
                  <a:pt x="1250315" y="465772"/>
                </a:lnTo>
                <a:lnTo>
                  <a:pt x="1274762" y="456247"/>
                </a:lnTo>
                <a:lnTo>
                  <a:pt x="1299528" y="447675"/>
                </a:lnTo>
                <a:lnTo>
                  <a:pt x="1324928" y="439102"/>
                </a:lnTo>
                <a:lnTo>
                  <a:pt x="1350010" y="431165"/>
                </a:lnTo>
                <a:lnTo>
                  <a:pt x="1375092" y="423545"/>
                </a:lnTo>
                <a:lnTo>
                  <a:pt x="1400810" y="416877"/>
                </a:lnTo>
                <a:lnTo>
                  <a:pt x="1426845" y="410210"/>
                </a:lnTo>
                <a:lnTo>
                  <a:pt x="1452245" y="404177"/>
                </a:lnTo>
                <a:lnTo>
                  <a:pt x="1478598" y="398462"/>
                </a:lnTo>
                <a:lnTo>
                  <a:pt x="1504950" y="393065"/>
                </a:lnTo>
                <a:lnTo>
                  <a:pt x="1531302" y="388620"/>
                </a:lnTo>
                <a:lnTo>
                  <a:pt x="1531302" y="89217"/>
                </a:lnTo>
                <a:lnTo>
                  <a:pt x="1531302" y="84455"/>
                </a:lnTo>
                <a:lnTo>
                  <a:pt x="1531620" y="80010"/>
                </a:lnTo>
                <a:lnTo>
                  <a:pt x="1532572" y="75565"/>
                </a:lnTo>
                <a:lnTo>
                  <a:pt x="1533208" y="71120"/>
                </a:lnTo>
                <a:lnTo>
                  <a:pt x="1535430" y="62865"/>
                </a:lnTo>
                <a:lnTo>
                  <a:pt x="1538605" y="54610"/>
                </a:lnTo>
                <a:lnTo>
                  <a:pt x="1542415" y="46672"/>
                </a:lnTo>
                <a:lnTo>
                  <a:pt x="1546860" y="39370"/>
                </a:lnTo>
                <a:lnTo>
                  <a:pt x="1551622" y="32385"/>
                </a:lnTo>
                <a:lnTo>
                  <a:pt x="1557655" y="26352"/>
                </a:lnTo>
                <a:lnTo>
                  <a:pt x="1563688" y="20320"/>
                </a:lnTo>
                <a:lnTo>
                  <a:pt x="1570990" y="15240"/>
                </a:lnTo>
                <a:lnTo>
                  <a:pt x="1577975" y="10795"/>
                </a:lnTo>
                <a:lnTo>
                  <a:pt x="1585912" y="6985"/>
                </a:lnTo>
                <a:lnTo>
                  <a:pt x="1594168" y="4127"/>
                </a:lnTo>
                <a:lnTo>
                  <a:pt x="1602422" y="1905"/>
                </a:lnTo>
                <a:lnTo>
                  <a:pt x="1607185" y="952"/>
                </a:lnTo>
                <a:lnTo>
                  <a:pt x="1611630" y="317"/>
                </a:lnTo>
                <a:lnTo>
                  <a:pt x="161575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dir="t" rig="threePt"/>
            </a:scene3d>
            <a:sp3d>
              <a:contourClr>
                <a:srgbClr val="FFFFFF"/>
              </a:contourClr>
            </a:sp3d>
          </a:bodyPr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66" name="文本框 59"/>
          <p:cNvSpPr txBox="1"/>
          <p:nvPr/>
        </p:nvSpPr>
        <p:spPr>
          <a:xfrm>
            <a:off x="2586038" y="3305433"/>
            <a:ext cx="1356872" cy="36830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输入标题</a:t>
            </a:r>
            <a:endParaRPr altLang="en-US" b="1" dirty="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67" name="任意多边形 20"/>
          <p:cNvSpPr/>
          <p:nvPr/>
        </p:nvSpPr>
        <p:spPr>
          <a:xfrm>
            <a:off x="3965487" y="1655979"/>
            <a:ext cx="2368741" cy="2553483"/>
          </a:xfrm>
          <a:custGeom>
            <a:avLst/>
            <a:gdLst>
              <a:gd name="connsiteX0" fmla="*/ 1184679 w 2369358"/>
              <a:gd name="connsiteY0" fmla="*/ 0 h 2553482"/>
              <a:gd name="connsiteX1" fmla="*/ 2369358 w 2369358"/>
              <a:gd name="connsiteY1" fmla="*/ 1184679 h 2553482"/>
              <a:gd name="connsiteX2" fmla="*/ 1423433 w 2369358"/>
              <a:gd name="connsiteY2" fmla="*/ 2345290 h 2553482"/>
              <a:gd name="connsiteX3" fmla="*/ 1321945 w 2369358"/>
              <a:gd name="connsiteY3" fmla="*/ 2360779 h 2553482"/>
              <a:gd name="connsiteX4" fmla="*/ 1223444 w 2369358"/>
              <a:gd name="connsiteY4" fmla="*/ 2553482 h 2553482"/>
              <a:gd name="connsiteX5" fmla="*/ 1132988 w 2369358"/>
              <a:gd name="connsiteY5" fmla="*/ 2366748 h 2553482"/>
              <a:gd name="connsiteX6" fmla="*/ 1063553 w 2369358"/>
              <a:gd name="connsiteY6" fmla="*/ 2363242 h 2553482"/>
              <a:gd name="connsiteX7" fmla="*/ 0 w 2369358"/>
              <a:gd name="connsiteY7" fmla="*/ 1184679 h 2553482"/>
              <a:gd name="connsiteX8" fmla="*/ 1184679 w 2369358"/>
              <a:gd name="connsiteY8" fmla="*/ 0 h 2553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69358" h="2553482">
                <a:moveTo>
                  <a:pt x="1184679" y="0"/>
                </a:moveTo>
                <a:cubicBezTo>
                  <a:pt x="1838959" y="0"/>
                  <a:pt x="2369358" y="530399"/>
                  <a:pt x="2369358" y="1184679"/>
                </a:cubicBezTo>
                <a:cubicBezTo>
                  <a:pt x="2369358" y="1757174"/>
                  <a:pt x="1963272" y="2234823"/>
                  <a:pt x="1423433" y="2345290"/>
                </a:cubicBezTo>
                <a:lnTo>
                  <a:pt x="1321945" y="2360779"/>
                </a:lnTo>
                <a:lnTo>
                  <a:pt x="1223444" y="2553482"/>
                </a:lnTo>
                <a:lnTo>
                  <a:pt x="1132988" y="2366748"/>
                </a:lnTo>
                <a:lnTo>
                  <a:pt x="1063553" y="2363242"/>
                </a:lnTo>
                <a:cubicBezTo>
                  <a:pt x="466171" y="2302574"/>
                  <a:pt x="0" y="1798067"/>
                  <a:pt x="0" y="1184679"/>
                </a:cubicBezTo>
                <a:cubicBezTo>
                  <a:pt x="0" y="530399"/>
                  <a:pt x="530399" y="0"/>
                  <a:pt x="11846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grpSp>
        <p:nvGrpSpPr>
          <p:cNvPr id="89" name="组合 19"/>
          <p:cNvGrpSpPr/>
          <p:nvPr/>
        </p:nvGrpSpPr>
        <p:grpSpPr>
          <a:xfrm>
            <a:off x="4500920" y="2446007"/>
            <a:ext cx="1562446" cy="972396"/>
            <a:chOff x="4716874" y="2621791"/>
            <a:chExt cx="1562853" cy="972396"/>
          </a:xfrm>
        </p:grpSpPr>
        <p:sp>
          <p:nvSpPr>
            <p:cNvPr id="1048868" name="KSO_Shape"/>
            <p:cNvSpPr/>
            <p:nvPr/>
          </p:nvSpPr>
          <p:spPr bwMode="auto">
            <a:xfrm>
              <a:off x="5143687" y="2621791"/>
              <a:ext cx="441100" cy="441836"/>
            </a:xfrm>
            <a:custGeom>
              <a:avLst/>
              <a:gdLst>
                <a:gd name="T0" fmla="*/ 923363 w 1752600"/>
                <a:gd name="T1" fmla="*/ 1417153 h 1754188"/>
                <a:gd name="T2" fmla="*/ 958587 w 1752600"/>
                <a:gd name="T3" fmla="*/ 1476612 h 1754188"/>
                <a:gd name="T4" fmla="*/ 945181 w 1752600"/>
                <a:gd name="T5" fmla="*/ 1530763 h 1754188"/>
                <a:gd name="T6" fmla="*/ 886299 w 1752600"/>
                <a:gd name="T7" fmla="*/ 1566067 h 1754188"/>
                <a:gd name="T8" fmla="*/ 832675 w 1752600"/>
                <a:gd name="T9" fmla="*/ 1552795 h 1754188"/>
                <a:gd name="T10" fmla="*/ 797714 w 1752600"/>
                <a:gd name="T11" fmla="*/ 1493335 h 1754188"/>
                <a:gd name="T12" fmla="*/ 810857 w 1752600"/>
                <a:gd name="T13" fmla="*/ 1439185 h 1754188"/>
                <a:gd name="T14" fmla="*/ 869739 w 1752600"/>
                <a:gd name="T15" fmla="*/ 1403616 h 1754188"/>
                <a:gd name="T16" fmla="*/ 1526266 w 1752600"/>
                <a:gd name="T17" fmla="*/ 809406 h 1754188"/>
                <a:gd name="T18" fmla="*/ 1561836 w 1752600"/>
                <a:gd name="T19" fmla="*/ 868866 h 1754188"/>
                <a:gd name="T20" fmla="*/ 1548298 w 1752600"/>
                <a:gd name="T21" fmla="*/ 923016 h 1754188"/>
                <a:gd name="T22" fmla="*/ 1488839 w 1752600"/>
                <a:gd name="T23" fmla="*/ 958586 h 1754188"/>
                <a:gd name="T24" fmla="*/ 1434954 w 1752600"/>
                <a:gd name="T25" fmla="*/ 945048 h 1754188"/>
                <a:gd name="T26" fmla="*/ 1399385 w 1752600"/>
                <a:gd name="T27" fmla="*/ 885589 h 1754188"/>
                <a:gd name="T28" fmla="*/ 1412922 w 1752600"/>
                <a:gd name="T29" fmla="*/ 831438 h 1754188"/>
                <a:gd name="T30" fmla="*/ 1472116 w 1752600"/>
                <a:gd name="T31" fmla="*/ 795869 h 1754188"/>
                <a:gd name="T32" fmla="*/ 931422 w 1752600"/>
                <a:gd name="T33" fmla="*/ 210375 h 1754188"/>
                <a:gd name="T34" fmla="*/ 985331 w 1752600"/>
                <a:gd name="T35" fmla="*/ 812351 h 1754188"/>
                <a:gd name="T36" fmla="*/ 997223 w 1752600"/>
                <a:gd name="T37" fmla="*/ 915108 h 1754188"/>
                <a:gd name="T38" fmla="*/ 946749 w 1752600"/>
                <a:gd name="T39" fmla="*/ 982906 h 1754188"/>
                <a:gd name="T40" fmla="*/ 857693 w 1752600"/>
                <a:gd name="T41" fmla="*/ 1003564 h 1754188"/>
                <a:gd name="T42" fmla="*/ 763351 w 1752600"/>
                <a:gd name="T43" fmla="*/ 937354 h 1754188"/>
                <a:gd name="T44" fmla="*/ 353480 w 1752600"/>
                <a:gd name="T45" fmla="*/ 893921 h 1754188"/>
                <a:gd name="T46" fmla="*/ 383342 w 1752600"/>
                <a:gd name="T47" fmla="*/ 820296 h 1754188"/>
                <a:gd name="T48" fmla="*/ 815147 w 1752600"/>
                <a:gd name="T49" fmla="*/ 764945 h 1754188"/>
                <a:gd name="T50" fmla="*/ 858486 w 1752600"/>
                <a:gd name="T51" fmla="*/ 180713 h 1754188"/>
                <a:gd name="T52" fmla="*/ 670516 w 1752600"/>
                <a:gd name="T53" fmla="*/ 152975 h 1754188"/>
                <a:gd name="T54" fmla="*/ 441192 w 1752600"/>
                <a:gd name="T55" fmla="*/ 263340 h 1754188"/>
                <a:gd name="T56" fmla="*/ 263181 w 1752600"/>
                <a:gd name="T57" fmla="*/ 441458 h 1754188"/>
                <a:gd name="T58" fmla="*/ 152883 w 1752600"/>
                <a:gd name="T59" fmla="*/ 670921 h 1754188"/>
                <a:gd name="T60" fmla="*/ 126168 w 1752600"/>
                <a:gd name="T61" fmla="*/ 934791 h 1754188"/>
                <a:gd name="T62" fmla="*/ 190707 w 1752600"/>
                <a:gd name="T63" fmla="*/ 1186485 h 1754188"/>
                <a:gd name="T64" fmla="*/ 332216 w 1752600"/>
                <a:gd name="T65" fmla="*/ 1396099 h 1754188"/>
                <a:gd name="T66" fmla="*/ 534297 w 1752600"/>
                <a:gd name="T67" fmla="*/ 1547221 h 1754188"/>
                <a:gd name="T68" fmla="*/ 780550 w 1752600"/>
                <a:gd name="T69" fmla="*/ 1623709 h 1754188"/>
                <a:gd name="T70" fmla="*/ 1045847 w 1752600"/>
                <a:gd name="T71" fmla="*/ 1610476 h 1754188"/>
                <a:gd name="T72" fmla="*/ 1281255 w 1752600"/>
                <a:gd name="T73" fmla="*/ 1511227 h 1754188"/>
                <a:gd name="T74" fmla="*/ 1467730 w 1752600"/>
                <a:gd name="T75" fmla="*/ 1341578 h 1754188"/>
                <a:gd name="T76" fmla="*/ 1588873 w 1752600"/>
                <a:gd name="T77" fmla="*/ 1118202 h 1754188"/>
                <a:gd name="T78" fmla="*/ 1628019 w 1752600"/>
                <a:gd name="T79" fmla="*/ 857509 h 1754188"/>
                <a:gd name="T80" fmla="*/ 1576176 w 1752600"/>
                <a:gd name="T81" fmla="*/ 601315 h 1754188"/>
                <a:gd name="T82" fmla="*/ 1444718 w 1752600"/>
                <a:gd name="T83" fmla="*/ 384820 h 1754188"/>
                <a:gd name="T84" fmla="*/ 1250573 w 1752600"/>
                <a:gd name="T85" fmla="*/ 224170 h 1754188"/>
                <a:gd name="T86" fmla="*/ 1009345 w 1752600"/>
                <a:gd name="T87" fmla="*/ 136037 h 1754188"/>
                <a:gd name="T88" fmla="*/ 987656 w 1752600"/>
                <a:gd name="T89" fmla="*/ 7146 h 1754188"/>
                <a:gd name="T90" fmla="*/ 1274907 w 1752600"/>
                <a:gd name="T91" fmla="*/ 96337 h 1754188"/>
                <a:gd name="T92" fmla="*/ 1510315 w 1752600"/>
                <a:gd name="T93" fmla="*/ 272074 h 1754188"/>
                <a:gd name="T94" fmla="*/ 1675101 w 1752600"/>
                <a:gd name="T95" fmla="*/ 516358 h 1754188"/>
                <a:gd name="T96" fmla="*/ 1749955 w 1752600"/>
                <a:gd name="T97" fmla="*/ 809605 h 1754188"/>
                <a:gd name="T98" fmla="*/ 1719273 w 1752600"/>
                <a:gd name="T99" fmla="*/ 1116879 h 1754188"/>
                <a:gd name="T100" fmla="*/ 1590724 w 1752600"/>
                <a:gd name="T101" fmla="*/ 1384453 h 1754188"/>
                <a:gd name="T102" fmla="*/ 1383353 w 1752600"/>
                <a:gd name="T103" fmla="*/ 1591949 h 1754188"/>
                <a:gd name="T104" fmla="*/ 1115940 w 1752600"/>
                <a:gd name="T105" fmla="*/ 1720576 h 1754188"/>
                <a:gd name="T106" fmla="*/ 809116 w 1752600"/>
                <a:gd name="T107" fmla="*/ 1751277 h 1754188"/>
                <a:gd name="T108" fmla="*/ 516046 w 1752600"/>
                <a:gd name="T109" fmla="*/ 1676377 h 1754188"/>
                <a:gd name="T110" fmla="*/ 271909 w 1752600"/>
                <a:gd name="T111" fmla="*/ 1511492 h 1754188"/>
                <a:gd name="T112" fmla="*/ 95750 w 1752600"/>
                <a:gd name="T113" fmla="*/ 1275941 h 1754188"/>
                <a:gd name="T114" fmla="*/ 6877 w 1752600"/>
                <a:gd name="T115" fmla="*/ 988782 h 1754188"/>
                <a:gd name="T116" fmla="*/ 22483 w 1752600"/>
                <a:gd name="T117" fmla="*/ 679126 h 1754188"/>
                <a:gd name="T118" fmla="*/ 138071 w 1752600"/>
                <a:gd name="T119" fmla="*/ 404935 h 1754188"/>
                <a:gd name="T120" fmla="*/ 335655 w 1752600"/>
                <a:gd name="T121" fmla="*/ 187117 h 1754188"/>
                <a:gd name="T122" fmla="*/ 595662 w 1752600"/>
                <a:gd name="T123" fmla="*/ 46051 h 1754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2600" h="1754188">
                  <a:moveTo>
                    <a:pt x="873945" y="1403350"/>
                  </a:moveTo>
                  <a:lnTo>
                    <a:pt x="877888" y="1403350"/>
                  </a:lnTo>
                  <a:lnTo>
                    <a:pt x="882356" y="1403350"/>
                  </a:lnTo>
                  <a:lnTo>
                    <a:pt x="886299" y="1403616"/>
                  </a:lnTo>
                  <a:lnTo>
                    <a:pt x="890505" y="1404146"/>
                  </a:lnTo>
                  <a:lnTo>
                    <a:pt x="894448" y="1404943"/>
                  </a:lnTo>
                  <a:lnTo>
                    <a:pt x="898128" y="1405739"/>
                  </a:lnTo>
                  <a:lnTo>
                    <a:pt x="901808" y="1406801"/>
                  </a:lnTo>
                  <a:lnTo>
                    <a:pt x="906014" y="1408393"/>
                  </a:lnTo>
                  <a:lnTo>
                    <a:pt x="909432" y="1409455"/>
                  </a:lnTo>
                  <a:lnTo>
                    <a:pt x="913112" y="1411048"/>
                  </a:lnTo>
                  <a:lnTo>
                    <a:pt x="916529" y="1412906"/>
                  </a:lnTo>
                  <a:lnTo>
                    <a:pt x="919946" y="1415030"/>
                  </a:lnTo>
                  <a:lnTo>
                    <a:pt x="923363" y="1417153"/>
                  </a:lnTo>
                  <a:lnTo>
                    <a:pt x="929672" y="1421931"/>
                  </a:lnTo>
                  <a:lnTo>
                    <a:pt x="935192" y="1427240"/>
                  </a:lnTo>
                  <a:lnTo>
                    <a:pt x="940450" y="1432814"/>
                  </a:lnTo>
                  <a:lnTo>
                    <a:pt x="945181" y="1439185"/>
                  </a:lnTo>
                  <a:lnTo>
                    <a:pt x="947284" y="1442636"/>
                  </a:lnTo>
                  <a:lnTo>
                    <a:pt x="949124" y="1446086"/>
                  </a:lnTo>
                  <a:lnTo>
                    <a:pt x="951227" y="1449537"/>
                  </a:lnTo>
                  <a:lnTo>
                    <a:pt x="952804" y="1452988"/>
                  </a:lnTo>
                  <a:lnTo>
                    <a:pt x="953856" y="1456704"/>
                  </a:lnTo>
                  <a:lnTo>
                    <a:pt x="955433" y="1460420"/>
                  </a:lnTo>
                  <a:lnTo>
                    <a:pt x="956484" y="1464667"/>
                  </a:lnTo>
                  <a:lnTo>
                    <a:pt x="957273" y="1468384"/>
                  </a:lnTo>
                  <a:lnTo>
                    <a:pt x="958062" y="1472365"/>
                  </a:lnTo>
                  <a:lnTo>
                    <a:pt x="958587" y="1476612"/>
                  </a:lnTo>
                  <a:lnTo>
                    <a:pt x="958850" y="1480594"/>
                  </a:lnTo>
                  <a:lnTo>
                    <a:pt x="958850" y="1485107"/>
                  </a:lnTo>
                  <a:lnTo>
                    <a:pt x="958850" y="1489088"/>
                  </a:lnTo>
                  <a:lnTo>
                    <a:pt x="958587" y="1493335"/>
                  </a:lnTo>
                  <a:lnTo>
                    <a:pt x="958062" y="1497317"/>
                  </a:lnTo>
                  <a:lnTo>
                    <a:pt x="957273" y="1501299"/>
                  </a:lnTo>
                  <a:lnTo>
                    <a:pt x="956484" y="1505546"/>
                  </a:lnTo>
                  <a:lnTo>
                    <a:pt x="955433" y="1509262"/>
                  </a:lnTo>
                  <a:lnTo>
                    <a:pt x="953856" y="1512978"/>
                  </a:lnTo>
                  <a:lnTo>
                    <a:pt x="952804" y="1516694"/>
                  </a:lnTo>
                  <a:lnTo>
                    <a:pt x="951227" y="1520145"/>
                  </a:lnTo>
                  <a:lnTo>
                    <a:pt x="949124" y="1524127"/>
                  </a:lnTo>
                  <a:lnTo>
                    <a:pt x="947284" y="1527312"/>
                  </a:lnTo>
                  <a:lnTo>
                    <a:pt x="945181" y="1530763"/>
                  </a:lnTo>
                  <a:lnTo>
                    <a:pt x="940450" y="1536868"/>
                  </a:lnTo>
                  <a:lnTo>
                    <a:pt x="935192" y="1542973"/>
                  </a:lnTo>
                  <a:lnTo>
                    <a:pt x="929672" y="1548017"/>
                  </a:lnTo>
                  <a:lnTo>
                    <a:pt x="923363" y="1552795"/>
                  </a:lnTo>
                  <a:lnTo>
                    <a:pt x="919946" y="1554918"/>
                  </a:lnTo>
                  <a:lnTo>
                    <a:pt x="916529" y="1556776"/>
                  </a:lnTo>
                  <a:lnTo>
                    <a:pt x="913112" y="1558634"/>
                  </a:lnTo>
                  <a:lnTo>
                    <a:pt x="909432" y="1560227"/>
                  </a:lnTo>
                  <a:lnTo>
                    <a:pt x="906014" y="1561820"/>
                  </a:lnTo>
                  <a:lnTo>
                    <a:pt x="901808" y="1563147"/>
                  </a:lnTo>
                  <a:lnTo>
                    <a:pt x="898128" y="1564209"/>
                  </a:lnTo>
                  <a:lnTo>
                    <a:pt x="894448" y="1565005"/>
                  </a:lnTo>
                  <a:lnTo>
                    <a:pt x="890505" y="1565801"/>
                  </a:lnTo>
                  <a:lnTo>
                    <a:pt x="886299" y="1566067"/>
                  </a:lnTo>
                  <a:lnTo>
                    <a:pt x="882356" y="1566598"/>
                  </a:lnTo>
                  <a:lnTo>
                    <a:pt x="877888" y="1566863"/>
                  </a:lnTo>
                  <a:lnTo>
                    <a:pt x="873945" y="1566598"/>
                  </a:lnTo>
                  <a:lnTo>
                    <a:pt x="869739" y="1566067"/>
                  </a:lnTo>
                  <a:lnTo>
                    <a:pt x="865796" y="1565801"/>
                  </a:lnTo>
                  <a:lnTo>
                    <a:pt x="861853" y="1565005"/>
                  </a:lnTo>
                  <a:lnTo>
                    <a:pt x="857647" y="1564209"/>
                  </a:lnTo>
                  <a:lnTo>
                    <a:pt x="853967" y="1563147"/>
                  </a:lnTo>
                  <a:lnTo>
                    <a:pt x="850287" y="1561820"/>
                  </a:lnTo>
                  <a:lnTo>
                    <a:pt x="846607" y="1560227"/>
                  </a:lnTo>
                  <a:lnTo>
                    <a:pt x="842664" y="1558634"/>
                  </a:lnTo>
                  <a:lnTo>
                    <a:pt x="839247" y="1556776"/>
                  </a:lnTo>
                  <a:lnTo>
                    <a:pt x="835829" y="1554918"/>
                  </a:lnTo>
                  <a:lnTo>
                    <a:pt x="832675" y="1552795"/>
                  </a:lnTo>
                  <a:lnTo>
                    <a:pt x="826629" y="1548017"/>
                  </a:lnTo>
                  <a:lnTo>
                    <a:pt x="820583" y="1542973"/>
                  </a:lnTo>
                  <a:lnTo>
                    <a:pt x="815589" y="1536868"/>
                  </a:lnTo>
                  <a:lnTo>
                    <a:pt x="810857" y="1530763"/>
                  </a:lnTo>
                  <a:lnTo>
                    <a:pt x="808754" y="1527312"/>
                  </a:lnTo>
                  <a:lnTo>
                    <a:pt x="806914" y="1524127"/>
                  </a:lnTo>
                  <a:lnTo>
                    <a:pt x="805074" y="1520145"/>
                  </a:lnTo>
                  <a:lnTo>
                    <a:pt x="803497" y="1516694"/>
                  </a:lnTo>
                  <a:lnTo>
                    <a:pt x="801920" y="1512978"/>
                  </a:lnTo>
                  <a:lnTo>
                    <a:pt x="800605" y="1509262"/>
                  </a:lnTo>
                  <a:lnTo>
                    <a:pt x="799554" y="1505546"/>
                  </a:lnTo>
                  <a:lnTo>
                    <a:pt x="798765" y="1501299"/>
                  </a:lnTo>
                  <a:lnTo>
                    <a:pt x="797977" y="1497317"/>
                  </a:lnTo>
                  <a:lnTo>
                    <a:pt x="797714" y="1493335"/>
                  </a:lnTo>
                  <a:lnTo>
                    <a:pt x="797188" y="1489088"/>
                  </a:lnTo>
                  <a:lnTo>
                    <a:pt x="796925" y="1485107"/>
                  </a:lnTo>
                  <a:lnTo>
                    <a:pt x="797188" y="1480594"/>
                  </a:lnTo>
                  <a:lnTo>
                    <a:pt x="797714" y="1476612"/>
                  </a:lnTo>
                  <a:lnTo>
                    <a:pt x="797977" y="1472365"/>
                  </a:lnTo>
                  <a:lnTo>
                    <a:pt x="798765" y="1468384"/>
                  </a:lnTo>
                  <a:lnTo>
                    <a:pt x="799554" y="1464667"/>
                  </a:lnTo>
                  <a:lnTo>
                    <a:pt x="800605" y="1460420"/>
                  </a:lnTo>
                  <a:lnTo>
                    <a:pt x="801920" y="1456704"/>
                  </a:lnTo>
                  <a:lnTo>
                    <a:pt x="803497" y="1452988"/>
                  </a:lnTo>
                  <a:lnTo>
                    <a:pt x="805074" y="1449537"/>
                  </a:lnTo>
                  <a:lnTo>
                    <a:pt x="806914" y="1446086"/>
                  </a:lnTo>
                  <a:lnTo>
                    <a:pt x="808754" y="1442636"/>
                  </a:lnTo>
                  <a:lnTo>
                    <a:pt x="810857" y="1439185"/>
                  </a:lnTo>
                  <a:lnTo>
                    <a:pt x="815589" y="1432814"/>
                  </a:lnTo>
                  <a:lnTo>
                    <a:pt x="820583" y="1427240"/>
                  </a:lnTo>
                  <a:lnTo>
                    <a:pt x="826629" y="1421931"/>
                  </a:lnTo>
                  <a:lnTo>
                    <a:pt x="832675" y="1417153"/>
                  </a:lnTo>
                  <a:lnTo>
                    <a:pt x="835829" y="1415030"/>
                  </a:lnTo>
                  <a:lnTo>
                    <a:pt x="839247" y="1412906"/>
                  </a:lnTo>
                  <a:lnTo>
                    <a:pt x="842664" y="1411048"/>
                  </a:lnTo>
                  <a:lnTo>
                    <a:pt x="846607" y="1409455"/>
                  </a:lnTo>
                  <a:lnTo>
                    <a:pt x="850287" y="1408393"/>
                  </a:lnTo>
                  <a:lnTo>
                    <a:pt x="853967" y="1406801"/>
                  </a:lnTo>
                  <a:lnTo>
                    <a:pt x="857647" y="1405739"/>
                  </a:lnTo>
                  <a:lnTo>
                    <a:pt x="861853" y="1404943"/>
                  </a:lnTo>
                  <a:lnTo>
                    <a:pt x="865796" y="1404146"/>
                  </a:lnTo>
                  <a:lnTo>
                    <a:pt x="869739" y="1403616"/>
                  </a:lnTo>
                  <a:lnTo>
                    <a:pt x="873945" y="1403350"/>
                  </a:lnTo>
                  <a:close/>
                  <a:moveTo>
                    <a:pt x="1480345" y="795338"/>
                  </a:moveTo>
                  <a:lnTo>
                    <a:pt x="1484857" y="795603"/>
                  </a:lnTo>
                  <a:lnTo>
                    <a:pt x="1488839" y="795869"/>
                  </a:lnTo>
                  <a:lnTo>
                    <a:pt x="1493086" y="796134"/>
                  </a:lnTo>
                  <a:lnTo>
                    <a:pt x="1497068" y="797196"/>
                  </a:lnTo>
                  <a:lnTo>
                    <a:pt x="1500784" y="797727"/>
                  </a:lnTo>
                  <a:lnTo>
                    <a:pt x="1505031" y="799054"/>
                  </a:lnTo>
                  <a:lnTo>
                    <a:pt x="1508747" y="800381"/>
                  </a:lnTo>
                  <a:lnTo>
                    <a:pt x="1512198" y="801974"/>
                  </a:lnTo>
                  <a:lnTo>
                    <a:pt x="1515914" y="803567"/>
                  </a:lnTo>
                  <a:lnTo>
                    <a:pt x="1519365" y="805425"/>
                  </a:lnTo>
                  <a:lnTo>
                    <a:pt x="1522816" y="807283"/>
                  </a:lnTo>
                  <a:lnTo>
                    <a:pt x="1526266" y="809406"/>
                  </a:lnTo>
                  <a:lnTo>
                    <a:pt x="1532637" y="814184"/>
                  </a:lnTo>
                  <a:lnTo>
                    <a:pt x="1538211" y="819228"/>
                  </a:lnTo>
                  <a:lnTo>
                    <a:pt x="1543520" y="825068"/>
                  </a:lnTo>
                  <a:lnTo>
                    <a:pt x="1548298" y="831438"/>
                  </a:lnTo>
                  <a:lnTo>
                    <a:pt x="1550422" y="834624"/>
                  </a:lnTo>
                  <a:lnTo>
                    <a:pt x="1552545" y="838074"/>
                  </a:lnTo>
                  <a:lnTo>
                    <a:pt x="1554403" y="841791"/>
                  </a:lnTo>
                  <a:lnTo>
                    <a:pt x="1555996" y="845241"/>
                  </a:lnTo>
                  <a:lnTo>
                    <a:pt x="1557589" y="848958"/>
                  </a:lnTo>
                  <a:lnTo>
                    <a:pt x="1558650" y="852939"/>
                  </a:lnTo>
                  <a:lnTo>
                    <a:pt x="1559712" y="856655"/>
                  </a:lnTo>
                  <a:lnTo>
                    <a:pt x="1560509" y="860637"/>
                  </a:lnTo>
                  <a:lnTo>
                    <a:pt x="1561305" y="864884"/>
                  </a:lnTo>
                  <a:lnTo>
                    <a:pt x="1561836" y="868866"/>
                  </a:lnTo>
                  <a:lnTo>
                    <a:pt x="1562101" y="872847"/>
                  </a:lnTo>
                  <a:lnTo>
                    <a:pt x="1562101" y="877094"/>
                  </a:lnTo>
                  <a:lnTo>
                    <a:pt x="1562101" y="881342"/>
                  </a:lnTo>
                  <a:lnTo>
                    <a:pt x="1561836" y="885589"/>
                  </a:lnTo>
                  <a:lnTo>
                    <a:pt x="1561305" y="889570"/>
                  </a:lnTo>
                  <a:lnTo>
                    <a:pt x="1560509" y="893817"/>
                  </a:lnTo>
                  <a:lnTo>
                    <a:pt x="1559712" y="897534"/>
                  </a:lnTo>
                  <a:lnTo>
                    <a:pt x="1558650" y="901515"/>
                  </a:lnTo>
                  <a:lnTo>
                    <a:pt x="1557589" y="905497"/>
                  </a:lnTo>
                  <a:lnTo>
                    <a:pt x="1555996" y="908948"/>
                  </a:lnTo>
                  <a:lnTo>
                    <a:pt x="1554403" y="912664"/>
                  </a:lnTo>
                  <a:lnTo>
                    <a:pt x="1552545" y="916115"/>
                  </a:lnTo>
                  <a:lnTo>
                    <a:pt x="1550422" y="919565"/>
                  </a:lnTo>
                  <a:lnTo>
                    <a:pt x="1548298" y="923016"/>
                  </a:lnTo>
                  <a:lnTo>
                    <a:pt x="1543520" y="929387"/>
                  </a:lnTo>
                  <a:lnTo>
                    <a:pt x="1538211" y="934961"/>
                  </a:lnTo>
                  <a:lnTo>
                    <a:pt x="1532637" y="940270"/>
                  </a:lnTo>
                  <a:lnTo>
                    <a:pt x="1526266" y="945048"/>
                  </a:lnTo>
                  <a:lnTo>
                    <a:pt x="1522816" y="947171"/>
                  </a:lnTo>
                  <a:lnTo>
                    <a:pt x="1519365" y="949030"/>
                  </a:lnTo>
                  <a:lnTo>
                    <a:pt x="1515914" y="950888"/>
                  </a:lnTo>
                  <a:lnTo>
                    <a:pt x="1512198" y="952480"/>
                  </a:lnTo>
                  <a:lnTo>
                    <a:pt x="1508747" y="953808"/>
                  </a:lnTo>
                  <a:lnTo>
                    <a:pt x="1505031" y="955400"/>
                  </a:lnTo>
                  <a:lnTo>
                    <a:pt x="1500784" y="956197"/>
                  </a:lnTo>
                  <a:lnTo>
                    <a:pt x="1497068" y="957258"/>
                  </a:lnTo>
                  <a:lnTo>
                    <a:pt x="1493086" y="957789"/>
                  </a:lnTo>
                  <a:lnTo>
                    <a:pt x="1488839" y="958586"/>
                  </a:lnTo>
                  <a:lnTo>
                    <a:pt x="1484857" y="958851"/>
                  </a:lnTo>
                  <a:lnTo>
                    <a:pt x="1480345" y="958851"/>
                  </a:lnTo>
                  <a:lnTo>
                    <a:pt x="1476363" y="958851"/>
                  </a:lnTo>
                  <a:lnTo>
                    <a:pt x="1472116" y="958586"/>
                  </a:lnTo>
                  <a:lnTo>
                    <a:pt x="1468134" y="957789"/>
                  </a:lnTo>
                  <a:lnTo>
                    <a:pt x="1464153" y="957258"/>
                  </a:lnTo>
                  <a:lnTo>
                    <a:pt x="1459906" y="956197"/>
                  </a:lnTo>
                  <a:lnTo>
                    <a:pt x="1456189" y="955400"/>
                  </a:lnTo>
                  <a:lnTo>
                    <a:pt x="1452473" y="953808"/>
                  </a:lnTo>
                  <a:lnTo>
                    <a:pt x="1448757" y="952480"/>
                  </a:lnTo>
                  <a:lnTo>
                    <a:pt x="1445306" y="950888"/>
                  </a:lnTo>
                  <a:lnTo>
                    <a:pt x="1441325" y="949030"/>
                  </a:lnTo>
                  <a:lnTo>
                    <a:pt x="1437874" y="947171"/>
                  </a:lnTo>
                  <a:lnTo>
                    <a:pt x="1434954" y="945048"/>
                  </a:lnTo>
                  <a:lnTo>
                    <a:pt x="1428583" y="940270"/>
                  </a:lnTo>
                  <a:lnTo>
                    <a:pt x="1422478" y="934961"/>
                  </a:lnTo>
                  <a:lnTo>
                    <a:pt x="1417435" y="929387"/>
                  </a:lnTo>
                  <a:lnTo>
                    <a:pt x="1412922" y="923016"/>
                  </a:lnTo>
                  <a:lnTo>
                    <a:pt x="1410533" y="919565"/>
                  </a:lnTo>
                  <a:lnTo>
                    <a:pt x="1408675" y="916115"/>
                  </a:lnTo>
                  <a:lnTo>
                    <a:pt x="1406817" y="912664"/>
                  </a:lnTo>
                  <a:lnTo>
                    <a:pt x="1405224" y="908948"/>
                  </a:lnTo>
                  <a:lnTo>
                    <a:pt x="1403632" y="905497"/>
                  </a:lnTo>
                  <a:lnTo>
                    <a:pt x="1402304" y="901515"/>
                  </a:lnTo>
                  <a:lnTo>
                    <a:pt x="1401243" y="897534"/>
                  </a:lnTo>
                  <a:lnTo>
                    <a:pt x="1400446" y="893817"/>
                  </a:lnTo>
                  <a:lnTo>
                    <a:pt x="1399650" y="889570"/>
                  </a:lnTo>
                  <a:lnTo>
                    <a:pt x="1399385" y="885589"/>
                  </a:lnTo>
                  <a:lnTo>
                    <a:pt x="1398854" y="881342"/>
                  </a:lnTo>
                  <a:lnTo>
                    <a:pt x="1398588" y="877094"/>
                  </a:lnTo>
                  <a:lnTo>
                    <a:pt x="1398854" y="872847"/>
                  </a:lnTo>
                  <a:lnTo>
                    <a:pt x="1399385" y="868866"/>
                  </a:lnTo>
                  <a:lnTo>
                    <a:pt x="1399650" y="864884"/>
                  </a:lnTo>
                  <a:lnTo>
                    <a:pt x="1400446" y="860637"/>
                  </a:lnTo>
                  <a:lnTo>
                    <a:pt x="1401243" y="856655"/>
                  </a:lnTo>
                  <a:lnTo>
                    <a:pt x="1402304" y="852939"/>
                  </a:lnTo>
                  <a:lnTo>
                    <a:pt x="1403632" y="848958"/>
                  </a:lnTo>
                  <a:lnTo>
                    <a:pt x="1405224" y="845241"/>
                  </a:lnTo>
                  <a:lnTo>
                    <a:pt x="1406817" y="841791"/>
                  </a:lnTo>
                  <a:lnTo>
                    <a:pt x="1408675" y="838074"/>
                  </a:lnTo>
                  <a:lnTo>
                    <a:pt x="1410533" y="834624"/>
                  </a:lnTo>
                  <a:lnTo>
                    <a:pt x="1412922" y="831438"/>
                  </a:lnTo>
                  <a:lnTo>
                    <a:pt x="1417435" y="825068"/>
                  </a:lnTo>
                  <a:lnTo>
                    <a:pt x="1422478" y="819228"/>
                  </a:lnTo>
                  <a:lnTo>
                    <a:pt x="1428583" y="814184"/>
                  </a:lnTo>
                  <a:lnTo>
                    <a:pt x="1434954" y="809406"/>
                  </a:lnTo>
                  <a:lnTo>
                    <a:pt x="1437874" y="807283"/>
                  </a:lnTo>
                  <a:lnTo>
                    <a:pt x="1441325" y="805425"/>
                  </a:lnTo>
                  <a:lnTo>
                    <a:pt x="1445306" y="803567"/>
                  </a:lnTo>
                  <a:lnTo>
                    <a:pt x="1448757" y="801974"/>
                  </a:lnTo>
                  <a:lnTo>
                    <a:pt x="1452473" y="800381"/>
                  </a:lnTo>
                  <a:lnTo>
                    <a:pt x="1456189" y="799054"/>
                  </a:lnTo>
                  <a:lnTo>
                    <a:pt x="1459906" y="797727"/>
                  </a:lnTo>
                  <a:lnTo>
                    <a:pt x="1464153" y="797196"/>
                  </a:lnTo>
                  <a:lnTo>
                    <a:pt x="1468134" y="796134"/>
                  </a:lnTo>
                  <a:lnTo>
                    <a:pt x="1472116" y="795869"/>
                  </a:lnTo>
                  <a:lnTo>
                    <a:pt x="1476363" y="795603"/>
                  </a:lnTo>
                  <a:lnTo>
                    <a:pt x="1480345" y="795338"/>
                  </a:lnTo>
                  <a:close/>
                  <a:moveTo>
                    <a:pt x="876984" y="177800"/>
                  </a:moveTo>
                  <a:lnTo>
                    <a:pt x="883326" y="178065"/>
                  </a:lnTo>
                  <a:lnTo>
                    <a:pt x="889669" y="179124"/>
                  </a:lnTo>
                  <a:lnTo>
                    <a:pt x="895482" y="180713"/>
                  </a:lnTo>
                  <a:lnTo>
                    <a:pt x="901032" y="182832"/>
                  </a:lnTo>
                  <a:lnTo>
                    <a:pt x="906581" y="185215"/>
                  </a:lnTo>
                  <a:lnTo>
                    <a:pt x="911867" y="188393"/>
                  </a:lnTo>
                  <a:lnTo>
                    <a:pt x="916359" y="191836"/>
                  </a:lnTo>
                  <a:lnTo>
                    <a:pt x="920851" y="196074"/>
                  </a:lnTo>
                  <a:lnTo>
                    <a:pt x="924815" y="200311"/>
                  </a:lnTo>
                  <a:lnTo>
                    <a:pt x="928251" y="205078"/>
                  </a:lnTo>
                  <a:lnTo>
                    <a:pt x="931422" y="210375"/>
                  </a:lnTo>
                  <a:lnTo>
                    <a:pt x="934065" y="215672"/>
                  </a:lnTo>
                  <a:lnTo>
                    <a:pt x="936179" y="221498"/>
                  </a:lnTo>
                  <a:lnTo>
                    <a:pt x="937764" y="227325"/>
                  </a:lnTo>
                  <a:lnTo>
                    <a:pt x="938821" y="233681"/>
                  </a:lnTo>
                  <a:lnTo>
                    <a:pt x="939086" y="240037"/>
                  </a:lnTo>
                  <a:lnTo>
                    <a:pt x="939086" y="766534"/>
                  </a:lnTo>
                  <a:lnTo>
                    <a:pt x="945956" y="770772"/>
                  </a:lnTo>
                  <a:lnTo>
                    <a:pt x="952827" y="775539"/>
                  </a:lnTo>
                  <a:lnTo>
                    <a:pt x="959169" y="780835"/>
                  </a:lnTo>
                  <a:lnTo>
                    <a:pt x="964983" y="786397"/>
                  </a:lnTo>
                  <a:lnTo>
                    <a:pt x="971061" y="792488"/>
                  </a:lnTo>
                  <a:lnTo>
                    <a:pt x="976082" y="798844"/>
                  </a:lnTo>
                  <a:lnTo>
                    <a:pt x="980839" y="805465"/>
                  </a:lnTo>
                  <a:lnTo>
                    <a:pt x="985331" y="812351"/>
                  </a:lnTo>
                  <a:lnTo>
                    <a:pt x="989295" y="819502"/>
                  </a:lnTo>
                  <a:lnTo>
                    <a:pt x="992995" y="826917"/>
                  </a:lnTo>
                  <a:lnTo>
                    <a:pt x="995902" y="834862"/>
                  </a:lnTo>
                  <a:lnTo>
                    <a:pt x="998545" y="843072"/>
                  </a:lnTo>
                  <a:lnTo>
                    <a:pt x="1000394" y="851282"/>
                  </a:lnTo>
                  <a:lnTo>
                    <a:pt x="1001980" y="859757"/>
                  </a:lnTo>
                  <a:lnTo>
                    <a:pt x="1002773" y="868497"/>
                  </a:lnTo>
                  <a:lnTo>
                    <a:pt x="1003301" y="877236"/>
                  </a:lnTo>
                  <a:lnTo>
                    <a:pt x="1002773" y="883857"/>
                  </a:lnTo>
                  <a:lnTo>
                    <a:pt x="1002244" y="889948"/>
                  </a:lnTo>
                  <a:lnTo>
                    <a:pt x="1001716" y="896569"/>
                  </a:lnTo>
                  <a:lnTo>
                    <a:pt x="1000394" y="902925"/>
                  </a:lnTo>
                  <a:lnTo>
                    <a:pt x="999073" y="909017"/>
                  </a:lnTo>
                  <a:lnTo>
                    <a:pt x="997223" y="915108"/>
                  </a:lnTo>
                  <a:lnTo>
                    <a:pt x="995373" y="921199"/>
                  </a:lnTo>
                  <a:lnTo>
                    <a:pt x="993259" y="926761"/>
                  </a:lnTo>
                  <a:lnTo>
                    <a:pt x="990352" y="932322"/>
                  </a:lnTo>
                  <a:lnTo>
                    <a:pt x="987445" y="938149"/>
                  </a:lnTo>
                  <a:lnTo>
                    <a:pt x="984803" y="943446"/>
                  </a:lnTo>
                  <a:lnTo>
                    <a:pt x="981367" y="948478"/>
                  </a:lnTo>
                  <a:lnTo>
                    <a:pt x="977932" y="953509"/>
                  </a:lnTo>
                  <a:lnTo>
                    <a:pt x="973968" y="958541"/>
                  </a:lnTo>
                  <a:lnTo>
                    <a:pt x="970004" y="962779"/>
                  </a:lnTo>
                  <a:lnTo>
                    <a:pt x="965512" y="967281"/>
                  </a:lnTo>
                  <a:lnTo>
                    <a:pt x="961284" y="971783"/>
                  </a:lnTo>
                  <a:lnTo>
                    <a:pt x="956527" y="975756"/>
                  </a:lnTo>
                  <a:lnTo>
                    <a:pt x="951770" y="979464"/>
                  </a:lnTo>
                  <a:lnTo>
                    <a:pt x="946749" y="982906"/>
                  </a:lnTo>
                  <a:lnTo>
                    <a:pt x="941728" y="986349"/>
                  </a:lnTo>
                  <a:lnTo>
                    <a:pt x="936443" y="989527"/>
                  </a:lnTo>
                  <a:lnTo>
                    <a:pt x="930893" y="992441"/>
                  </a:lnTo>
                  <a:lnTo>
                    <a:pt x="925344" y="994824"/>
                  </a:lnTo>
                  <a:lnTo>
                    <a:pt x="919530" y="996943"/>
                  </a:lnTo>
                  <a:lnTo>
                    <a:pt x="913716" y="999062"/>
                  </a:lnTo>
                  <a:lnTo>
                    <a:pt x="907374" y="1000915"/>
                  </a:lnTo>
                  <a:lnTo>
                    <a:pt x="901560" y="1001975"/>
                  </a:lnTo>
                  <a:lnTo>
                    <a:pt x="895218" y="1003299"/>
                  </a:lnTo>
                  <a:lnTo>
                    <a:pt x="888611" y="1004358"/>
                  </a:lnTo>
                  <a:lnTo>
                    <a:pt x="882269" y="1004623"/>
                  </a:lnTo>
                  <a:lnTo>
                    <a:pt x="875663" y="1004888"/>
                  </a:lnTo>
                  <a:lnTo>
                    <a:pt x="866678" y="1004623"/>
                  </a:lnTo>
                  <a:lnTo>
                    <a:pt x="857693" y="1003564"/>
                  </a:lnTo>
                  <a:lnTo>
                    <a:pt x="849236" y="1001975"/>
                  </a:lnTo>
                  <a:lnTo>
                    <a:pt x="840780" y="999856"/>
                  </a:lnTo>
                  <a:lnTo>
                    <a:pt x="832324" y="997473"/>
                  </a:lnTo>
                  <a:lnTo>
                    <a:pt x="824396" y="994030"/>
                  </a:lnTo>
                  <a:lnTo>
                    <a:pt x="816732" y="990587"/>
                  </a:lnTo>
                  <a:lnTo>
                    <a:pt x="809333" y="986084"/>
                  </a:lnTo>
                  <a:lnTo>
                    <a:pt x="802198" y="981317"/>
                  </a:lnTo>
                  <a:lnTo>
                    <a:pt x="795591" y="976286"/>
                  </a:lnTo>
                  <a:lnTo>
                    <a:pt x="788984" y="970724"/>
                  </a:lnTo>
                  <a:lnTo>
                    <a:pt x="783170" y="964633"/>
                  </a:lnTo>
                  <a:lnTo>
                    <a:pt x="777357" y="958541"/>
                  </a:lnTo>
                  <a:lnTo>
                    <a:pt x="772600" y="951920"/>
                  </a:lnTo>
                  <a:lnTo>
                    <a:pt x="767843" y="944770"/>
                  </a:lnTo>
                  <a:lnTo>
                    <a:pt x="763351" y="937354"/>
                  </a:lnTo>
                  <a:lnTo>
                    <a:pt x="413204" y="937354"/>
                  </a:lnTo>
                  <a:lnTo>
                    <a:pt x="406597" y="937090"/>
                  </a:lnTo>
                  <a:lnTo>
                    <a:pt x="400519" y="936295"/>
                  </a:lnTo>
                  <a:lnTo>
                    <a:pt x="394705" y="934706"/>
                  </a:lnTo>
                  <a:lnTo>
                    <a:pt x="388627" y="932322"/>
                  </a:lnTo>
                  <a:lnTo>
                    <a:pt x="383342" y="929939"/>
                  </a:lnTo>
                  <a:lnTo>
                    <a:pt x="378321" y="926761"/>
                  </a:lnTo>
                  <a:lnTo>
                    <a:pt x="373564" y="923053"/>
                  </a:lnTo>
                  <a:lnTo>
                    <a:pt x="368808" y="919345"/>
                  </a:lnTo>
                  <a:lnTo>
                    <a:pt x="365108" y="914843"/>
                  </a:lnTo>
                  <a:lnTo>
                    <a:pt x="361408" y="909811"/>
                  </a:lnTo>
                  <a:lnTo>
                    <a:pt x="358237" y="904779"/>
                  </a:lnTo>
                  <a:lnTo>
                    <a:pt x="355859" y="899483"/>
                  </a:lnTo>
                  <a:lnTo>
                    <a:pt x="353480" y="893921"/>
                  </a:lnTo>
                  <a:lnTo>
                    <a:pt x="352159" y="887830"/>
                  </a:lnTo>
                  <a:lnTo>
                    <a:pt x="351102" y="881474"/>
                  </a:lnTo>
                  <a:lnTo>
                    <a:pt x="350838" y="875382"/>
                  </a:lnTo>
                  <a:lnTo>
                    <a:pt x="351102" y="868761"/>
                  </a:lnTo>
                  <a:lnTo>
                    <a:pt x="352159" y="862670"/>
                  </a:lnTo>
                  <a:lnTo>
                    <a:pt x="353480" y="856844"/>
                  </a:lnTo>
                  <a:lnTo>
                    <a:pt x="355859" y="850752"/>
                  </a:lnTo>
                  <a:lnTo>
                    <a:pt x="358237" y="845456"/>
                  </a:lnTo>
                  <a:lnTo>
                    <a:pt x="361408" y="840424"/>
                  </a:lnTo>
                  <a:lnTo>
                    <a:pt x="365108" y="835392"/>
                  </a:lnTo>
                  <a:lnTo>
                    <a:pt x="368808" y="831154"/>
                  </a:lnTo>
                  <a:lnTo>
                    <a:pt x="373564" y="827447"/>
                  </a:lnTo>
                  <a:lnTo>
                    <a:pt x="378321" y="823474"/>
                  </a:lnTo>
                  <a:lnTo>
                    <a:pt x="383342" y="820296"/>
                  </a:lnTo>
                  <a:lnTo>
                    <a:pt x="388627" y="817913"/>
                  </a:lnTo>
                  <a:lnTo>
                    <a:pt x="394705" y="815794"/>
                  </a:lnTo>
                  <a:lnTo>
                    <a:pt x="400519" y="814205"/>
                  </a:lnTo>
                  <a:lnTo>
                    <a:pt x="406597" y="813146"/>
                  </a:lnTo>
                  <a:lnTo>
                    <a:pt x="413204" y="812881"/>
                  </a:lnTo>
                  <a:lnTo>
                    <a:pt x="765465" y="812881"/>
                  </a:lnTo>
                  <a:lnTo>
                    <a:pt x="770222" y="805730"/>
                  </a:lnTo>
                  <a:lnTo>
                    <a:pt x="775507" y="798579"/>
                  </a:lnTo>
                  <a:lnTo>
                    <a:pt x="780792" y="791959"/>
                  </a:lnTo>
                  <a:lnTo>
                    <a:pt x="786870" y="785602"/>
                  </a:lnTo>
                  <a:lnTo>
                    <a:pt x="793477" y="779511"/>
                  </a:lnTo>
                  <a:lnTo>
                    <a:pt x="800348" y="774214"/>
                  </a:lnTo>
                  <a:lnTo>
                    <a:pt x="807483" y="769183"/>
                  </a:lnTo>
                  <a:lnTo>
                    <a:pt x="815147" y="764945"/>
                  </a:lnTo>
                  <a:lnTo>
                    <a:pt x="815147" y="240037"/>
                  </a:lnTo>
                  <a:lnTo>
                    <a:pt x="815411" y="233681"/>
                  </a:lnTo>
                  <a:lnTo>
                    <a:pt x="816204" y="227325"/>
                  </a:lnTo>
                  <a:lnTo>
                    <a:pt x="817789" y="221498"/>
                  </a:lnTo>
                  <a:lnTo>
                    <a:pt x="819639" y="215672"/>
                  </a:lnTo>
                  <a:lnTo>
                    <a:pt x="822546" y="210375"/>
                  </a:lnTo>
                  <a:lnTo>
                    <a:pt x="825717" y="205078"/>
                  </a:lnTo>
                  <a:lnTo>
                    <a:pt x="829153" y="200311"/>
                  </a:lnTo>
                  <a:lnTo>
                    <a:pt x="833116" y="196074"/>
                  </a:lnTo>
                  <a:lnTo>
                    <a:pt x="837609" y="191836"/>
                  </a:lnTo>
                  <a:lnTo>
                    <a:pt x="842366" y="188393"/>
                  </a:lnTo>
                  <a:lnTo>
                    <a:pt x="847387" y="185215"/>
                  </a:lnTo>
                  <a:lnTo>
                    <a:pt x="852936" y="182832"/>
                  </a:lnTo>
                  <a:lnTo>
                    <a:pt x="858486" y="180713"/>
                  </a:lnTo>
                  <a:lnTo>
                    <a:pt x="864564" y="179124"/>
                  </a:lnTo>
                  <a:lnTo>
                    <a:pt x="870642" y="178065"/>
                  </a:lnTo>
                  <a:lnTo>
                    <a:pt x="876984" y="177800"/>
                  </a:lnTo>
                  <a:close/>
                  <a:moveTo>
                    <a:pt x="856991" y="124392"/>
                  </a:moveTo>
                  <a:lnTo>
                    <a:pt x="837683" y="125450"/>
                  </a:lnTo>
                  <a:lnTo>
                    <a:pt x="818374" y="126774"/>
                  </a:lnTo>
                  <a:lnTo>
                    <a:pt x="799594" y="128362"/>
                  </a:lnTo>
                  <a:lnTo>
                    <a:pt x="780550" y="130479"/>
                  </a:lnTo>
                  <a:lnTo>
                    <a:pt x="762034" y="132861"/>
                  </a:lnTo>
                  <a:lnTo>
                    <a:pt x="743255" y="136037"/>
                  </a:lnTo>
                  <a:lnTo>
                    <a:pt x="725004" y="139478"/>
                  </a:lnTo>
                  <a:lnTo>
                    <a:pt x="706489" y="143712"/>
                  </a:lnTo>
                  <a:lnTo>
                    <a:pt x="688502" y="147947"/>
                  </a:lnTo>
                  <a:lnTo>
                    <a:pt x="670516" y="152975"/>
                  </a:lnTo>
                  <a:lnTo>
                    <a:pt x="653059" y="158269"/>
                  </a:lnTo>
                  <a:lnTo>
                    <a:pt x="635337" y="164091"/>
                  </a:lnTo>
                  <a:lnTo>
                    <a:pt x="617880" y="169914"/>
                  </a:lnTo>
                  <a:lnTo>
                    <a:pt x="600687" y="176530"/>
                  </a:lnTo>
                  <a:lnTo>
                    <a:pt x="583759" y="183412"/>
                  </a:lnTo>
                  <a:lnTo>
                    <a:pt x="567095" y="191087"/>
                  </a:lnTo>
                  <a:lnTo>
                    <a:pt x="550432" y="198762"/>
                  </a:lnTo>
                  <a:lnTo>
                    <a:pt x="534297" y="206967"/>
                  </a:lnTo>
                  <a:lnTo>
                    <a:pt x="517898" y="215436"/>
                  </a:lnTo>
                  <a:lnTo>
                    <a:pt x="502292" y="224170"/>
                  </a:lnTo>
                  <a:lnTo>
                    <a:pt x="486686" y="233698"/>
                  </a:lnTo>
                  <a:lnTo>
                    <a:pt x="471345" y="242961"/>
                  </a:lnTo>
                  <a:lnTo>
                    <a:pt x="456268" y="253018"/>
                  </a:lnTo>
                  <a:lnTo>
                    <a:pt x="441192" y="263340"/>
                  </a:lnTo>
                  <a:lnTo>
                    <a:pt x="426379" y="274191"/>
                  </a:lnTo>
                  <a:lnTo>
                    <a:pt x="412361" y="285042"/>
                  </a:lnTo>
                  <a:lnTo>
                    <a:pt x="398342" y="296423"/>
                  </a:lnTo>
                  <a:lnTo>
                    <a:pt x="384588" y="308333"/>
                  </a:lnTo>
                  <a:lnTo>
                    <a:pt x="371098" y="320243"/>
                  </a:lnTo>
                  <a:lnTo>
                    <a:pt x="357608" y="332417"/>
                  </a:lnTo>
                  <a:lnTo>
                    <a:pt x="344648" y="344856"/>
                  </a:lnTo>
                  <a:lnTo>
                    <a:pt x="332216" y="358089"/>
                  </a:lnTo>
                  <a:lnTo>
                    <a:pt x="319784" y="371323"/>
                  </a:lnTo>
                  <a:lnTo>
                    <a:pt x="307617" y="384820"/>
                  </a:lnTo>
                  <a:lnTo>
                    <a:pt x="295979" y="398583"/>
                  </a:lnTo>
                  <a:lnTo>
                    <a:pt x="284870" y="412610"/>
                  </a:lnTo>
                  <a:lnTo>
                    <a:pt x="273761" y="427167"/>
                  </a:lnTo>
                  <a:lnTo>
                    <a:pt x="263181" y="441458"/>
                  </a:lnTo>
                  <a:lnTo>
                    <a:pt x="252865" y="456544"/>
                  </a:lnTo>
                  <a:lnTo>
                    <a:pt x="242814" y="471630"/>
                  </a:lnTo>
                  <a:lnTo>
                    <a:pt x="233027" y="486980"/>
                  </a:lnTo>
                  <a:lnTo>
                    <a:pt x="224034" y="502596"/>
                  </a:lnTo>
                  <a:lnTo>
                    <a:pt x="215041" y="518740"/>
                  </a:lnTo>
                  <a:lnTo>
                    <a:pt x="206577" y="534620"/>
                  </a:lnTo>
                  <a:lnTo>
                    <a:pt x="198377" y="551029"/>
                  </a:lnTo>
                  <a:lnTo>
                    <a:pt x="190707" y="567438"/>
                  </a:lnTo>
                  <a:lnTo>
                    <a:pt x="183301" y="584112"/>
                  </a:lnTo>
                  <a:lnTo>
                    <a:pt x="176424" y="601315"/>
                  </a:lnTo>
                  <a:lnTo>
                    <a:pt x="169811" y="618253"/>
                  </a:lnTo>
                  <a:lnTo>
                    <a:pt x="163992" y="635986"/>
                  </a:lnTo>
                  <a:lnTo>
                    <a:pt x="157908" y="653454"/>
                  </a:lnTo>
                  <a:lnTo>
                    <a:pt x="152883" y="670921"/>
                  </a:lnTo>
                  <a:lnTo>
                    <a:pt x="147857" y="689183"/>
                  </a:lnTo>
                  <a:lnTo>
                    <a:pt x="143625" y="707180"/>
                  </a:lnTo>
                  <a:lnTo>
                    <a:pt x="139393" y="725707"/>
                  </a:lnTo>
                  <a:lnTo>
                    <a:pt x="135955" y="743704"/>
                  </a:lnTo>
                  <a:lnTo>
                    <a:pt x="132781" y="762495"/>
                  </a:lnTo>
                  <a:lnTo>
                    <a:pt x="130400" y="781551"/>
                  </a:lnTo>
                  <a:lnTo>
                    <a:pt x="128019" y="800342"/>
                  </a:lnTo>
                  <a:lnTo>
                    <a:pt x="126168" y="819133"/>
                  </a:lnTo>
                  <a:lnTo>
                    <a:pt x="125110" y="838189"/>
                  </a:lnTo>
                  <a:lnTo>
                    <a:pt x="124316" y="857509"/>
                  </a:lnTo>
                  <a:lnTo>
                    <a:pt x="124052" y="877094"/>
                  </a:lnTo>
                  <a:lnTo>
                    <a:pt x="124316" y="896414"/>
                  </a:lnTo>
                  <a:lnTo>
                    <a:pt x="125110" y="915735"/>
                  </a:lnTo>
                  <a:lnTo>
                    <a:pt x="126168" y="934791"/>
                  </a:lnTo>
                  <a:lnTo>
                    <a:pt x="128019" y="953846"/>
                  </a:lnTo>
                  <a:lnTo>
                    <a:pt x="130400" y="972637"/>
                  </a:lnTo>
                  <a:lnTo>
                    <a:pt x="132781" y="991428"/>
                  </a:lnTo>
                  <a:lnTo>
                    <a:pt x="135955" y="1009955"/>
                  </a:lnTo>
                  <a:lnTo>
                    <a:pt x="139393" y="1028481"/>
                  </a:lnTo>
                  <a:lnTo>
                    <a:pt x="143625" y="1046743"/>
                  </a:lnTo>
                  <a:lnTo>
                    <a:pt x="147857" y="1065005"/>
                  </a:lnTo>
                  <a:lnTo>
                    <a:pt x="152883" y="1082737"/>
                  </a:lnTo>
                  <a:lnTo>
                    <a:pt x="157908" y="1100734"/>
                  </a:lnTo>
                  <a:lnTo>
                    <a:pt x="163992" y="1118202"/>
                  </a:lnTo>
                  <a:lnTo>
                    <a:pt x="169811" y="1135405"/>
                  </a:lnTo>
                  <a:lnTo>
                    <a:pt x="176424" y="1152608"/>
                  </a:lnTo>
                  <a:lnTo>
                    <a:pt x="183301" y="1169547"/>
                  </a:lnTo>
                  <a:lnTo>
                    <a:pt x="190707" y="1186485"/>
                  </a:lnTo>
                  <a:lnTo>
                    <a:pt x="198377" y="1203159"/>
                  </a:lnTo>
                  <a:lnTo>
                    <a:pt x="206577" y="1219568"/>
                  </a:lnTo>
                  <a:lnTo>
                    <a:pt x="215041" y="1235448"/>
                  </a:lnTo>
                  <a:lnTo>
                    <a:pt x="224034" y="1251592"/>
                  </a:lnTo>
                  <a:lnTo>
                    <a:pt x="233027" y="1267208"/>
                  </a:lnTo>
                  <a:lnTo>
                    <a:pt x="242814" y="1282558"/>
                  </a:lnTo>
                  <a:lnTo>
                    <a:pt x="252865" y="1297644"/>
                  </a:lnTo>
                  <a:lnTo>
                    <a:pt x="263181" y="1312200"/>
                  </a:lnTo>
                  <a:lnTo>
                    <a:pt x="273761" y="1327021"/>
                  </a:lnTo>
                  <a:lnTo>
                    <a:pt x="284870" y="1341578"/>
                  </a:lnTo>
                  <a:lnTo>
                    <a:pt x="295979" y="1355605"/>
                  </a:lnTo>
                  <a:lnTo>
                    <a:pt x="307617" y="1369368"/>
                  </a:lnTo>
                  <a:lnTo>
                    <a:pt x="319784" y="1382865"/>
                  </a:lnTo>
                  <a:lnTo>
                    <a:pt x="332216" y="1396099"/>
                  </a:lnTo>
                  <a:lnTo>
                    <a:pt x="344648" y="1408803"/>
                  </a:lnTo>
                  <a:lnTo>
                    <a:pt x="357608" y="1421771"/>
                  </a:lnTo>
                  <a:lnTo>
                    <a:pt x="371098" y="1433946"/>
                  </a:lnTo>
                  <a:lnTo>
                    <a:pt x="384588" y="1445855"/>
                  </a:lnTo>
                  <a:lnTo>
                    <a:pt x="398342" y="1457501"/>
                  </a:lnTo>
                  <a:lnTo>
                    <a:pt x="412361" y="1469146"/>
                  </a:lnTo>
                  <a:lnTo>
                    <a:pt x="426379" y="1479997"/>
                  </a:lnTo>
                  <a:lnTo>
                    <a:pt x="441192" y="1490848"/>
                  </a:lnTo>
                  <a:lnTo>
                    <a:pt x="456268" y="1501170"/>
                  </a:lnTo>
                  <a:lnTo>
                    <a:pt x="471345" y="1511227"/>
                  </a:lnTo>
                  <a:lnTo>
                    <a:pt x="486686" y="1520490"/>
                  </a:lnTo>
                  <a:lnTo>
                    <a:pt x="502292" y="1530018"/>
                  </a:lnTo>
                  <a:lnTo>
                    <a:pt x="517898" y="1538752"/>
                  </a:lnTo>
                  <a:lnTo>
                    <a:pt x="534297" y="1547221"/>
                  </a:lnTo>
                  <a:lnTo>
                    <a:pt x="550432" y="1555426"/>
                  </a:lnTo>
                  <a:lnTo>
                    <a:pt x="567095" y="1563101"/>
                  </a:lnTo>
                  <a:lnTo>
                    <a:pt x="583759" y="1570512"/>
                  </a:lnTo>
                  <a:lnTo>
                    <a:pt x="600687" y="1577393"/>
                  </a:lnTo>
                  <a:lnTo>
                    <a:pt x="617880" y="1583745"/>
                  </a:lnTo>
                  <a:lnTo>
                    <a:pt x="635337" y="1590097"/>
                  </a:lnTo>
                  <a:lnTo>
                    <a:pt x="653059" y="1595655"/>
                  </a:lnTo>
                  <a:lnTo>
                    <a:pt x="670516" y="1601213"/>
                  </a:lnTo>
                  <a:lnTo>
                    <a:pt x="688502" y="1605712"/>
                  </a:lnTo>
                  <a:lnTo>
                    <a:pt x="706489" y="1610476"/>
                  </a:lnTo>
                  <a:lnTo>
                    <a:pt x="725004" y="1614181"/>
                  </a:lnTo>
                  <a:lnTo>
                    <a:pt x="743255" y="1618151"/>
                  </a:lnTo>
                  <a:lnTo>
                    <a:pt x="762034" y="1620798"/>
                  </a:lnTo>
                  <a:lnTo>
                    <a:pt x="780550" y="1623709"/>
                  </a:lnTo>
                  <a:lnTo>
                    <a:pt x="799594" y="1625826"/>
                  </a:lnTo>
                  <a:lnTo>
                    <a:pt x="818374" y="1627414"/>
                  </a:lnTo>
                  <a:lnTo>
                    <a:pt x="837683" y="1628738"/>
                  </a:lnTo>
                  <a:lnTo>
                    <a:pt x="856991" y="1629267"/>
                  </a:lnTo>
                  <a:lnTo>
                    <a:pt x="876300" y="1629532"/>
                  </a:lnTo>
                  <a:lnTo>
                    <a:pt x="895873" y="1629267"/>
                  </a:lnTo>
                  <a:lnTo>
                    <a:pt x="914918" y="1628738"/>
                  </a:lnTo>
                  <a:lnTo>
                    <a:pt x="933962" y="1627414"/>
                  </a:lnTo>
                  <a:lnTo>
                    <a:pt x="953271" y="1625826"/>
                  </a:lnTo>
                  <a:lnTo>
                    <a:pt x="972050" y="1623709"/>
                  </a:lnTo>
                  <a:lnTo>
                    <a:pt x="990830" y="1620798"/>
                  </a:lnTo>
                  <a:lnTo>
                    <a:pt x="1009345" y="1618151"/>
                  </a:lnTo>
                  <a:lnTo>
                    <a:pt x="1027861" y="1614181"/>
                  </a:lnTo>
                  <a:lnTo>
                    <a:pt x="1045847" y="1610476"/>
                  </a:lnTo>
                  <a:lnTo>
                    <a:pt x="1064098" y="1605712"/>
                  </a:lnTo>
                  <a:lnTo>
                    <a:pt x="1082084" y="1601213"/>
                  </a:lnTo>
                  <a:lnTo>
                    <a:pt x="1099806" y="1595655"/>
                  </a:lnTo>
                  <a:lnTo>
                    <a:pt x="1117263" y="1590097"/>
                  </a:lnTo>
                  <a:lnTo>
                    <a:pt x="1134720" y="1583745"/>
                  </a:lnTo>
                  <a:lnTo>
                    <a:pt x="1151913" y="1577393"/>
                  </a:lnTo>
                  <a:lnTo>
                    <a:pt x="1168841" y="1570512"/>
                  </a:lnTo>
                  <a:lnTo>
                    <a:pt x="1185769" y="1563101"/>
                  </a:lnTo>
                  <a:lnTo>
                    <a:pt x="1201904" y="1555426"/>
                  </a:lnTo>
                  <a:lnTo>
                    <a:pt x="1218568" y="1547221"/>
                  </a:lnTo>
                  <a:lnTo>
                    <a:pt x="1234702" y="1538752"/>
                  </a:lnTo>
                  <a:lnTo>
                    <a:pt x="1250573" y="1530018"/>
                  </a:lnTo>
                  <a:lnTo>
                    <a:pt x="1265914" y="1520490"/>
                  </a:lnTo>
                  <a:lnTo>
                    <a:pt x="1281255" y="1511227"/>
                  </a:lnTo>
                  <a:lnTo>
                    <a:pt x="1296596" y="1501170"/>
                  </a:lnTo>
                  <a:lnTo>
                    <a:pt x="1311408" y="1490848"/>
                  </a:lnTo>
                  <a:lnTo>
                    <a:pt x="1325956" y="1479997"/>
                  </a:lnTo>
                  <a:lnTo>
                    <a:pt x="1340504" y="1469146"/>
                  </a:lnTo>
                  <a:lnTo>
                    <a:pt x="1354522" y="1457501"/>
                  </a:lnTo>
                  <a:lnTo>
                    <a:pt x="1368277" y="1445855"/>
                  </a:lnTo>
                  <a:lnTo>
                    <a:pt x="1381766" y="1433946"/>
                  </a:lnTo>
                  <a:lnTo>
                    <a:pt x="1394991" y="1421771"/>
                  </a:lnTo>
                  <a:lnTo>
                    <a:pt x="1407952" y="1408803"/>
                  </a:lnTo>
                  <a:lnTo>
                    <a:pt x="1420384" y="1396099"/>
                  </a:lnTo>
                  <a:lnTo>
                    <a:pt x="1432815" y="1382865"/>
                  </a:lnTo>
                  <a:lnTo>
                    <a:pt x="1444718" y="1369368"/>
                  </a:lnTo>
                  <a:lnTo>
                    <a:pt x="1456356" y="1355605"/>
                  </a:lnTo>
                  <a:lnTo>
                    <a:pt x="1467730" y="1341578"/>
                  </a:lnTo>
                  <a:lnTo>
                    <a:pt x="1479104" y="1327021"/>
                  </a:lnTo>
                  <a:lnTo>
                    <a:pt x="1489684" y="1312200"/>
                  </a:lnTo>
                  <a:lnTo>
                    <a:pt x="1499735" y="1297644"/>
                  </a:lnTo>
                  <a:lnTo>
                    <a:pt x="1509786" y="1282558"/>
                  </a:lnTo>
                  <a:lnTo>
                    <a:pt x="1519308" y="1267208"/>
                  </a:lnTo>
                  <a:lnTo>
                    <a:pt x="1528830" y="1251592"/>
                  </a:lnTo>
                  <a:lnTo>
                    <a:pt x="1537559" y="1235448"/>
                  </a:lnTo>
                  <a:lnTo>
                    <a:pt x="1546023" y="1219568"/>
                  </a:lnTo>
                  <a:lnTo>
                    <a:pt x="1554223" y="1203159"/>
                  </a:lnTo>
                  <a:lnTo>
                    <a:pt x="1561893" y="1186485"/>
                  </a:lnTo>
                  <a:lnTo>
                    <a:pt x="1569299" y="1169547"/>
                  </a:lnTo>
                  <a:lnTo>
                    <a:pt x="1576176" y="1152608"/>
                  </a:lnTo>
                  <a:lnTo>
                    <a:pt x="1582789" y="1135405"/>
                  </a:lnTo>
                  <a:lnTo>
                    <a:pt x="1588873" y="1118202"/>
                  </a:lnTo>
                  <a:lnTo>
                    <a:pt x="1594692" y="1100734"/>
                  </a:lnTo>
                  <a:lnTo>
                    <a:pt x="1599982" y="1082737"/>
                  </a:lnTo>
                  <a:lnTo>
                    <a:pt x="1604743" y="1065005"/>
                  </a:lnTo>
                  <a:lnTo>
                    <a:pt x="1608975" y="1046743"/>
                  </a:lnTo>
                  <a:lnTo>
                    <a:pt x="1613207" y="1028481"/>
                  </a:lnTo>
                  <a:lnTo>
                    <a:pt x="1616645" y="1009955"/>
                  </a:lnTo>
                  <a:lnTo>
                    <a:pt x="1619555" y="991428"/>
                  </a:lnTo>
                  <a:lnTo>
                    <a:pt x="1622464" y="972637"/>
                  </a:lnTo>
                  <a:lnTo>
                    <a:pt x="1624581" y="953846"/>
                  </a:lnTo>
                  <a:lnTo>
                    <a:pt x="1626168" y="934791"/>
                  </a:lnTo>
                  <a:lnTo>
                    <a:pt x="1627490" y="915735"/>
                  </a:lnTo>
                  <a:lnTo>
                    <a:pt x="1628019" y="896414"/>
                  </a:lnTo>
                  <a:lnTo>
                    <a:pt x="1628548" y="877094"/>
                  </a:lnTo>
                  <a:lnTo>
                    <a:pt x="1628019" y="857509"/>
                  </a:lnTo>
                  <a:lnTo>
                    <a:pt x="1627490" y="838189"/>
                  </a:lnTo>
                  <a:lnTo>
                    <a:pt x="1626168" y="819133"/>
                  </a:lnTo>
                  <a:lnTo>
                    <a:pt x="1624581" y="800342"/>
                  </a:lnTo>
                  <a:lnTo>
                    <a:pt x="1622464" y="781551"/>
                  </a:lnTo>
                  <a:lnTo>
                    <a:pt x="1619555" y="762495"/>
                  </a:lnTo>
                  <a:lnTo>
                    <a:pt x="1616645" y="743704"/>
                  </a:lnTo>
                  <a:lnTo>
                    <a:pt x="1613207" y="725707"/>
                  </a:lnTo>
                  <a:lnTo>
                    <a:pt x="1608975" y="707180"/>
                  </a:lnTo>
                  <a:lnTo>
                    <a:pt x="1604743" y="689183"/>
                  </a:lnTo>
                  <a:lnTo>
                    <a:pt x="1599982" y="670921"/>
                  </a:lnTo>
                  <a:lnTo>
                    <a:pt x="1594692" y="653454"/>
                  </a:lnTo>
                  <a:lnTo>
                    <a:pt x="1588873" y="635986"/>
                  </a:lnTo>
                  <a:lnTo>
                    <a:pt x="1582789" y="618253"/>
                  </a:lnTo>
                  <a:lnTo>
                    <a:pt x="1576176" y="601315"/>
                  </a:lnTo>
                  <a:lnTo>
                    <a:pt x="1569299" y="584112"/>
                  </a:lnTo>
                  <a:lnTo>
                    <a:pt x="1561893" y="567438"/>
                  </a:lnTo>
                  <a:lnTo>
                    <a:pt x="1554223" y="551029"/>
                  </a:lnTo>
                  <a:lnTo>
                    <a:pt x="1546023" y="534620"/>
                  </a:lnTo>
                  <a:lnTo>
                    <a:pt x="1537559" y="518740"/>
                  </a:lnTo>
                  <a:lnTo>
                    <a:pt x="1528830" y="502596"/>
                  </a:lnTo>
                  <a:lnTo>
                    <a:pt x="1519308" y="486980"/>
                  </a:lnTo>
                  <a:lnTo>
                    <a:pt x="1509786" y="471630"/>
                  </a:lnTo>
                  <a:lnTo>
                    <a:pt x="1499735" y="456544"/>
                  </a:lnTo>
                  <a:lnTo>
                    <a:pt x="1489684" y="441458"/>
                  </a:lnTo>
                  <a:lnTo>
                    <a:pt x="1479104" y="427167"/>
                  </a:lnTo>
                  <a:lnTo>
                    <a:pt x="1467730" y="412610"/>
                  </a:lnTo>
                  <a:lnTo>
                    <a:pt x="1456356" y="398583"/>
                  </a:lnTo>
                  <a:lnTo>
                    <a:pt x="1444718" y="384820"/>
                  </a:lnTo>
                  <a:lnTo>
                    <a:pt x="1432815" y="371323"/>
                  </a:lnTo>
                  <a:lnTo>
                    <a:pt x="1420384" y="358089"/>
                  </a:lnTo>
                  <a:lnTo>
                    <a:pt x="1407952" y="344856"/>
                  </a:lnTo>
                  <a:lnTo>
                    <a:pt x="1394991" y="332417"/>
                  </a:lnTo>
                  <a:lnTo>
                    <a:pt x="1381766" y="320243"/>
                  </a:lnTo>
                  <a:lnTo>
                    <a:pt x="1368277" y="308333"/>
                  </a:lnTo>
                  <a:lnTo>
                    <a:pt x="1354522" y="296423"/>
                  </a:lnTo>
                  <a:lnTo>
                    <a:pt x="1340504" y="285042"/>
                  </a:lnTo>
                  <a:lnTo>
                    <a:pt x="1325956" y="274191"/>
                  </a:lnTo>
                  <a:lnTo>
                    <a:pt x="1311408" y="263340"/>
                  </a:lnTo>
                  <a:lnTo>
                    <a:pt x="1296596" y="253018"/>
                  </a:lnTo>
                  <a:lnTo>
                    <a:pt x="1281255" y="242961"/>
                  </a:lnTo>
                  <a:lnTo>
                    <a:pt x="1265914" y="233698"/>
                  </a:lnTo>
                  <a:lnTo>
                    <a:pt x="1250573" y="224170"/>
                  </a:lnTo>
                  <a:lnTo>
                    <a:pt x="1234702" y="215436"/>
                  </a:lnTo>
                  <a:lnTo>
                    <a:pt x="1218568" y="206967"/>
                  </a:lnTo>
                  <a:lnTo>
                    <a:pt x="1201904" y="198762"/>
                  </a:lnTo>
                  <a:lnTo>
                    <a:pt x="1185769" y="191087"/>
                  </a:lnTo>
                  <a:lnTo>
                    <a:pt x="1168841" y="183412"/>
                  </a:lnTo>
                  <a:lnTo>
                    <a:pt x="1151913" y="176530"/>
                  </a:lnTo>
                  <a:lnTo>
                    <a:pt x="1134720" y="169914"/>
                  </a:lnTo>
                  <a:lnTo>
                    <a:pt x="1117263" y="164091"/>
                  </a:lnTo>
                  <a:lnTo>
                    <a:pt x="1099806" y="158269"/>
                  </a:lnTo>
                  <a:lnTo>
                    <a:pt x="1082084" y="152975"/>
                  </a:lnTo>
                  <a:lnTo>
                    <a:pt x="1064098" y="147947"/>
                  </a:lnTo>
                  <a:lnTo>
                    <a:pt x="1045847" y="143712"/>
                  </a:lnTo>
                  <a:lnTo>
                    <a:pt x="1027861" y="139478"/>
                  </a:lnTo>
                  <a:lnTo>
                    <a:pt x="1009345" y="136037"/>
                  </a:lnTo>
                  <a:lnTo>
                    <a:pt x="990830" y="132861"/>
                  </a:lnTo>
                  <a:lnTo>
                    <a:pt x="972050" y="130479"/>
                  </a:lnTo>
                  <a:lnTo>
                    <a:pt x="953271" y="128362"/>
                  </a:lnTo>
                  <a:lnTo>
                    <a:pt x="933962" y="126774"/>
                  </a:lnTo>
                  <a:lnTo>
                    <a:pt x="914918" y="125450"/>
                  </a:lnTo>
                  <a:lnTo>
                    <a:pt x="895873" y="124392"/>
                  </a:lnTo>
                  <a:lnTo>
                    <a:pt x="876300" y="124392"/>
                  </a:lnTo>
                  <a:lnTo>
                    <a:pt x="856991" y="124392"/>
                  </a:lnTo>
                  <a:close/>
                  <a:moveTo>
                    <a:pt x="876300" y="0"/>
                  </a:moveTo>
                  <a:lnTo>
                    <a:pt x="899048" y="265"/>
                  </a:lnTo>
                  <a:lnTo>
                    <a:pt x="921266" y="1323"/>
                  </a:lnTo>
                  <a:lnTo>
                    <a:pt x="943749" y="2382"/>
                  </a:lnTo>
                  <a:lnTo>
                    <a:pt x="965702" y="4764"/>
                  </a:lnTo>
                  <a:lnTo>
                    <a:pt x="987656" y="7146"/>
                  </a:lnTo>
                  <a:lnTo>
                    <a:pt x="1009610" y="10057"/>
                  </a:lnTo>
                  <a:lnTo>
                    <a:pt x="1031299" y="13763"/>
                  </a:lnTo>
                  <a:lnTo>
                    <a:pt x="1052724" y="17997"/>
                  </a:lnTo>
                  <a:lnTo>
                    <a:pt x="1074149" y="22496"/>
                  </a:lnTo>
                  <a:lnTo>
                    <a:pt x="1095045" y="27525"/>
                  </a:lnTo>
                  <a:lnTo>
                    <a:pt x="1115940" y="33348"/>
                  </a:lnTo>
                  <a:lnTo>
                    <a:pt x="1136572" y="39435"/>
                  </a:lnTo>
                  <a:lnTo>
                    <a:pt x="1157203" y="46051"/>
                  </a:lnTo>
                  <a:lnTo>
                    <a:pt x="1177305" y="53197"/>
                  </a:lnTo>
                  <a:lnTo>
                    <a:pt x="1197407" y="60873"/>
                  </a:lnTo>
                  <a:lnTo>
                    <a:pt x="1216981" y="69077"/>
                  </a:lnTo>
                  <a:lnTo>
                    <a:pt x="1236818" y="77811"/>
                  </a:lnTo>
                  <a:lnTo>
                    <a:pt x="1255863" y="86545"/>
                  </a:lnTo>
                  <a:lnTo>
                    <a:pt x="1274907" y="96337"/>
                  </a:lnTo>
                  <a:lnTo>
                    <a:pt x="1293687" y="105865"/>
                  </a:lnTo>
                  <a:lnTo>
                    <a:pt x="1312202" y="116452"/>
                  </a:lnTo>
                  <a:lnTo>
                    <a:pt x="1330453" y="127303"/>
                  </a:lnTo>
                  <a:lnTo>
                    <a:pt x="1348439" y="138154"/>
                  </a:lnTo>
                  <a:lnTo>
                    <a:pt x="1365896" y="149799"/>
                  </a:lnTo>
                  <a:lnTo>
                    <a:pt x="1383353" y="162239"/>
                  </a:lnTo>
                  <a:lnTo>
                    <a:pt x="1400282" y="174413"/>
                  </a:lnTo>
                  <a:lnTo>
                    <a:pt x="1416945" y="187117"/>
                  </a:lnTo>
                  <a:lnTo>
                    <a:pt x="1433609" y="200615"/>
                  </a:lnTo>
                  <a:lnTo>
                    <a:pt x="1449479" y="214113"/>
                  </a:lnTo>
                  <a:lnTo>
                    <a:pt x="1465085" y="228404"/>
                  </a:lnTo>
                  <a:lnTo>
                    <a:pt x="1480426" y="242432"/>
                  </a:lnTo>
                  <a:lnTo>
                    <a:pt x="1495503" y="257253"/>
                  </a:lnTo>
                  <a:lnTo>
                    <a:pt x="1510315" y="272074"/>
                  </a:lnTo>
                  <a:lnTo>
                    <a:pt x="1524863" y="287424"/>
                  </a:lnTo>
                  <a:lnTo>
                    <a:pt x="1538881" y="303569"/>
                  </a:lnTo>
                  <a:lnTo>
                    <a:pt x="1552371" y="319449"/>
                  </a:lnTo>
                  <a:lnTo>
                    <a:pt x="1565596" y="335858"/>
                  </a:lnTo>
                  <a:lnTo>
                    <a:pt x="1578292" y="352796"/>
                  </a:lnTo>
                  <a:lnTo>
                    <a:pt x="1590724" y="369735"/>
                  </a:lnTo>
                  <a:lnTo>
                    <a:pt x="1602627" y="386938"/>
                  </a:lnTo>
                  <a:lnTo>
                    <a:pt x="1614265" y="404935"/>
                  </a:lnTo>
                  <a:lnTo>
                    <a:pt x="1625639" y="422667"/>
                  </a:lnTo>
                  <a:lnTo>
                    <a:pt x="1636219" y="440929"/>
                  </a:lnTo>
                  <a:lnTo>
                    <a:pt x="1646534" y="459455"/>
                  </a:lnTo>
                  <a:lnTo>
                    <a:pt x="1656585" y="478247"/>
                  </a:lnTo>
                  <a:lnTo>
                    <a:pt x="1666108" y="497038"/>
                  </a:lnTo>
                  <a:lnTo>
                    <a:pt x="1675101" y="516358"/>
                  </a:lnTo>
                  <a:lnTo>
                    <a:pt x="1683565" y="535943"/>
                  </a:lnTo>
                  <a:lnTo>
                    <a:pt x="1691764" y="555528"/>
                  </a:lnTo>
                  <a:lnTo>
                    <a:pt x="1699170" y="575643"/>
                  </a:lnTo>
                  <a:lnTo>
                    <a:pt x="1706577" y="596022"/>
                  </a:lnTo>
                  <a:lnTo>
                    <a:pt x="1712925" y="616401"/>
                  </a:lnTo>
                  <a:lnTo>
                    <a:pt x="1719273" y="637309"/>
                  </a:lnTo>
                  <a:lnTo>
                    <a:pt x="1725092" y="658218"/>
                  </a:lnTo>
                  <a:lnTo>
                    <a:pt x="1730382" y="679126"/>
                  </a:lnTo>
                  <a:lnTo>
                    <a:pt x="1734614" y="700564"/>
                  </a:lnTo>
                  <a:lnTo>
                    <a:pt x="1739111" y="721737"/>
                  </a:lnTo>
                  <a:lnTo>
                    <a:pt x="1742549" y="743439"/>
                  </a:lnTo>
                  <a:lnTo>
                    <a:pt x="1745723" y="765406"/>
                  </a:lnTo>
                  <a:lnTo>
                    <a:pt x="1748104" y="787373"/>
                  </a:lnTo>
                  <a:lnTo>
                    <a:pt x="1749955" y="809605"/>
                  </a:lnTo>
                  <a:lnTo>
                    <a:pt x="1751542" y="831837"/>
                  </a:lnTo>
                  <a:lnTo>
                    <a:pt x="1752336" y="854598"/>
                  </a:lnTo>
                  <a:lnTo>
                    <a:pt x="1752600" y="877094"/>
                  </a:lnTo>
                  <a:lnTo>
                    <a:pt x="1752336" y="899590"/>
                  </a:lnTo>
                  <a:lnTo>
                    <a:pt x="1751542" y="922351"/>
                  </a:lnTo>
                  <a:lnTo>
                    <a:pt x="1749955" y="944583"/>
                  </a:lnTo>
                  <a:lnTo>
                    <a:pt x="1748104" y="966550"/>
                  </a:lnTo>
                  <a:lnTo>
                    <a:pt x="1745723" y="988782"/>
                  </a:lnTo>
                  <a:lnTo>
                    <a:pt x="1742549" y="1010220"/>
                  </a:lnTo>
                  <a:lnTo>
                    <a:pt x="1739111" y="1031922"/>
                  </a:lnTo>
                  <a:lnTo>
                    <a:pt x="1734614" y="1053624"/>
                  </a:lnTo>
                  <a:lnTo>
                    <a:pt x="1730382" y="1075062"/>
                  </a:lnTo>
                  <a:lnTo>
                    <a:pt x="1725092" y="1095970"/>
                  </a:lnTo>
                  <a:lnTo>
                    <a:pt x="1719273" y="1116879"/>
                  </a:lnTo>
                  <a:lnTo>
                    <a:pt x="1712925" y="1137523"/>
                  </a:lnTo>
                  <a:lnTo>
                    <a:pt x="1706577" y="1157902"/>
                  </a:lnTo>
                  <a:lnTo>
                    <a:pt x="1699170" y="1178016"/>
                  </a:lnTo>
                  <a:lnTo>
                    <a:pt x="1691764" y="1198130"/>
                  </a:lnTo>
                  <a:lnTo>
                    <a:pt x="1683565" y="1217980"/>
                  </a:lnTo>
                  <a:lnTo>
                    <a:pt x="1675101" y="1237565"/>
                  </a:lnTo>
                  <a:lnTo>
                    <a:pt x="1666108" y="1256886"/>
                  </a:lnTo>
                  <a:lnTo>
                    <a:pt x="1656585" y="1275941"/>
                  </a:lnTo>
                  <a:lnTo>
                    <a:pt x="1646534" y="1294733"/>
                  </a:lnTo>
                  <a:lnTo>
                    <a:pt x="1636219" y="1313259"/>
                  </a:lnTo>
                  <a:lnTo>
                    <a:pt x="1625639" y="1331521"/>
                  </a:lnTo>
                  <a:lnTo>
                    <a:pt x="1614265" y="1349253"/>
                  </a:lnTo>
                  <a:lnTo>
                    <a:pt x="1602627" y="1366986"/>
                  </a:lnTo>
                  <a:lnTo>
                    <a:pt x="1590724" y="1384453"/>
                  </a:lnTo>
                  <a:lnTo>
                    <a:pt x="1578292" y="1401392"/>
                  </a:lnTo>
                  <a:lnTo>
                    <a:pt x="1565596" y="1418066"/>
                  </a:lnTo>
                  <a:lnTo>
                    <a:pt x="1552371" y="1434475"/>
                  </a:lnTo>
                  <a:lnTo>
                    <a:pt x="1538881" y="1450619"/>
                  </a:lnTo>
                  <a:lnTo>
                    <a:pt x="1524863" y="1466234"/>
                  </a:lnTo>
                  <a:lnTo>
                    <a:pt x="1510315" y="1481585"/>
                  </a:lnTo>
                  <a:lnTo>
                    <a:pt x="1495503" y="1496671"/>
                  </a:lnTo>
                  <a:lnTo>
                    <a:pt x="1480426" y="1511492"/>
                  </a:lnTo>
                  <a:lnTo>
                    <a:pt x="1465085" y="1525784"/>
                  </a:lnTo>
                  <a:lnTo>
                    <a:pt x="1449479" y="1540075"/>
                  </a:lnTo>
                  <a:lnTo>
                    <a:pt x="1433609" y="1553573"/>
                  </a:lnTo>
                  <a:lnTo>
                    <a:pt x="1416945" y="1566542"/>
                  </a:lnTo>
                  <a:lnTo>
                    <a:pt x="1400282" y="1579510"/>
                  </a:lnTo>
                  <a:lnTo>
                    <a:pt x="1383353" y="1591949"/>
                  </a:lnTo>
                  <a:lnTo>
                    <a:pt x="1365896" y="1603859"/>
                  </a:lnTo>
                  <a:lnTo>
                    <a:pt x="1348439" y="1615505"/>
                  </a:lnTo>
                  <a:lnTo>
                    <a:pt x="1330453" y="1626885"/>
                  </a:lnTo>
                  <a:lnTo>
                    <a:pt x="1312202" y="1637472"/>
                  </a:lnTo>
                  <a:lnTo>
                    <a:pt x="1293687" y="1647793"/>
                  </a:lnTo>
                  <a:lnTo>
                    <a:pt x="1274907" y="1657851"/>
                  </a:lnTo>
                  <a:lnTo>
                    <a:pt x="1255863" y="1667379"/>
                  </a:lnTo>
                  <a:lnTo>
                    <a:pt x="1236818" y="1676377"/>
                  </a:lnTo>
                  <a:lnTo>
                    <a:pt x="1216981" y="1684846"/>
                  </a:lnTo>
                  <a:lnTo>
                    <a:pt x="1197407" y="1693051"/>
                  </a:lnTo>
                  <a:lnTo>
                    <a:pt x="1177305" y="1700726"/>
                  </a:lnTo>
                  <a:lnTo>
                    <a:pt x="1157203" y="1707607"/>
                  </a:lnTo>
                  <a:lnTo>
                    <a:pt x="1136572" y="1714753"/>
                  </a:lnTo>
                  <a:lnTo>
                    <a:pt x="1115940" y="1720576"/>
                  </a:lnTo>
                  <a:lnTo>
                    <a:pt x="1095045" y="1726134"/>
                  </a:lnTo>
                  <a:lnTo>
                    <a:pt x="1074149" y="1731427"/>
                  </a:lnTo>
                  <a:lnTo>
                    <a:pt x="1052724" y="1736191"/>
                  </a:lnTo>
                  <a:lnTo>
                    <a:pt x="1031299" y="1740426"/>
                  </a:lnTo>
                  <a:lnTo>
                    <a:pt x="1009610" y="1743866"/>
                  </a:lnTo>
                  <a:lnTo>
                    <a:pt x="987656" y="1747042"/>
                  </a:lnTo>
                  <a:lnTo>
                    <a:pt x="965702" y="1749424"/>
                  </a:lnTo>
                  <a:lnTo>
                    <a:pt x="943749" y="1751277"/>
                  </a:lnTo>
                  <a:lnTo>
                    <a:pt x="921266" y="1752865"/>
                  </a:lnTo>
                  <a:lnTo>
                    <a:pt x="899048" y="1753923"/>
                  </a:lnTo>
                  <a:lnTo>
                    <a:pt x="876300" y="1754188"/>
                  </a:lnTo>
                  <a:lnTo>
                    <a:pt x="853817" y="1753923"/>
                  </a:lnTo>
                  <a:lnTo>
                    <a:pt x="831335" y="1752865"/>
                  </a:lnTo>
                  <a:lnTo>
                    <a:pt x="809116" y="1751277"/>
                  </a:lnTo>
                  <a:lnTo>
                    <a:pt x="786898" y="1749424"/>
                  </a:lnTo>
                  <a:lnTo>
                    <a:pt x="764944" y="1747042"/>
                  </a:lnTo>
                  <a:lnTo>
                    <a:pt x="742990" y="1743866"/>
                  </a:lnTo>
                  <a:lnTo>
                    <a:pt x="721301" y="1740426"/>
                  </a:lnTo>
                  <a:lnTo>
                    <a:pt x="699876" y="1736191"/>
                  </a:lnTo>
                  <a:lnTo>
                    <a:pt x="678716" y="1731427"/>
                  </a:lnTo>
                  <a:lnTo>
                    <a:pt x="657820" y="1726134"/>
                  </a:lnTo>
                  <a:lnTo>
                    <a:pt x="636660" y="1720576"/>
                  </a:lnTo>
                  <a:lnTo>
                    <a:pt x="616028" y="1714753"/>
                  </a:lnTo>
                  <a:lnTo>
                    <a:pt x="595662" y="1707607"/>
                  </a:lnTo>
                  <a:lnTo>
                    <a:pt x="575295" y="1700726"/>
                  </a:lnTo>
                  <a:lnTo>
                    <a:pt x="555193" y="1693051"/>
                  </a:lnTo>
                  <a:lnTo>
                    <a:pt x="535619" y="1684846"/>
                  </a:lnTo>
                  <a:lnTo>
                    <a:pt x="516046" y="1676377"/>
                  </a:lnTo>
                  <a:lnTo>
                    <a:pt x="496737" y="1667379"/>
                  </a:lnTo>
                  <a:lnTo>
                    <a:pt x="477958" y="1657851"/>
                  </a:lnTo>
                  <a:lnTo>
                    <a:pt x="458913" y="1647793"/>
                  </a:lnTo>
                  <a:lnTo>
                    <a:pt x="440663" y="1637472"/>
                  </a:lnTo>
                  <a:lnTo>
                    <a:pt x="422412" y="1626885"/>
                  </a:lnTo>
                  <a:lnTo>
                    <a:pt x="404161" y="1615505"/>
                  </a:lnTo>
                  <a:lnTo>
                    <a:pt x="386704" y="1603859"/>
                  </a:lnTo>
                  <a:lnTo>
                    <a:pt x="369511" y="1591949"/>
                  </a:lnTo>
                  <a:lnTo>
                    <a:pt x="352318" y="1579510"/>
                  </a:lnTo>
                  <a:lnTo>
                    <a:pt x="335655" y="1566542"/>
                  </a:lnTo>
                  <a:lnTo>
                    <a:pt x="319255" y="1553573"/>
                  </a:lnTo>
                  <a:lnTo>
                    <a:pt x="303121" y="1540075"/>
                  </a:lnTo>
                  <a:lnTo>
                    <a:pt x="287251" y="1525784"/>
                  </a:lnTo>
                  <a:lnTo>
                    <a:pt x="271909" y="1511492"/>
                  </a:lnTo>
                  <a:lnTo>
                    <a:pt x="256833" y="1496671"/>
                  </a:lnTo>
                  <a:lnTo>
                    <a:pt x="242285" y="1481585"/>
                  </a:lnTo>
                  <a:lnTo>
                    <a:pt x="227737" y="1466234"/>
                  </a:lnTo>
                  <a:lnTo>
                    <a:pt x="213983" y="1450619"/>
                  </a:lnTo>
                  <a:lnTo>
                    <a:pt x="200229" y="1434475"/>
                  </a:lnTo>
                  <a:lnTo>
                    <a:pt x="187004" y="1418066"/>
                  </a:lnTo>
                  <a:lnTo>
                    <a:pt x="174308" y="1401392"/>
                  </a:lnTo>
                  <a:lnTo>
                    <a:pt x="161876" y="1384453"/>
                  </a:lnTo>
                  <a:lnTo>
                    <a:pt x="149709" y="1366986"/>
                  </a:lnTo>
                  <a:lnTo>
                    <a:pt x="138071" y="1349253"/>
                  </a:lnTo>
                  <a:lnTo>
                    <a:pt x="126961" y="1331521"/>
                  </a:lnTo>
                  <a:lnTo>
                    <a:pt x="116117" y="1313259"/>
                  </a:lnTo>
                  <a:lnTo>
                    <a:pt x="105801" y="1294733"/>
                  </a:lnTo>
                  <a:lnTo>
                    <a:pt x="95750" y="1275941"/>
                  </a:lnTo>
                  <a:lnTo>
                    <a:pt x="86492" y="1256886"/>
                  </a:lnTo>
                  <a:lnTo>
                    <a:pt x="77499" y="1237565"/>
                  </a:lnTo>
                  <a:lnTo>
                    <a:pt x="69035" y="1217980"/>
                  </a:lnTo>
                  <a:lnTo>
                    <a:pt x="60836" y="1198130"/>
                  </a:lnTo>
                  <a:lnTo>
                    <a:pt x="53165" y="1178016"/>
                  </a:lnTo>
                  <a:lnTo>
                    <a:pt x="46023" y="1157902"/>
                  </a:lnTo>
                  <a:lnTo>
                    <a:pt x="39411" y="1137523"/>
                  </a:lnTo>
                  <a:lnTo>
                    <a:pt x="33327" y="1116879"/>
                  </a:lnTo>
                  <a:lnTo>
                    <a:pt x="27508" y="1095970"/>
                  </a:lnTo>
                  <a:lnTo>
                    <a:pt x="22483" y="1075062"/>
                  </a:lnTo>
                  <a:lnTo>
                    <a:pt x="17721" y="1053624"/>
                  </a:lnTo>
                  <a:lnTo>
                    <a:pt x="13754" y="1031922"/>
                  </a:lnTo>
                  <a:lnTo>
                    <a:pt x="10051" y="1010220"/>
                  </a:lnTo>
                  <a:lnTo>
                    <a:pt x="6877" y="988782"/>
                  </a:lnTo>
                  <a:lnTo>
                    <a:pt x="4496" y="966550"/>
                  </a:lnTo>
                  <a:lnTo>
                    <a:pt x="2380" y="944583"/>
                  </a:lnTo>
                  <a:lnTo>
                    <a:pt x="1322" y="922351"/>
                  </a:lnTo>
                  <a:lnTo>
                    <a:pt x="264" y="899590"/>
                  </a:lnTo>
                  <a:lnTo>
                    <a:pt x="0" y="877094"/>
                  </a:lnTo>
                  <a:lnTo>
                    <a:pt x="264" y="854598"/>
                  </a:lnTo>
                  <a:lnTo>
                    <a:pt x="1322" y="831837"/>
                  </a:lnTo>
                  <a:lnTo>
                    <a:pt x="2380" y="809605"/>
                  </a:lnTo>
                  <a:lnTo>
                    <a:pt x="4496" y="787373"/>
                  </a:lnTo>
                  <a:lnTo>
                    <a:pt x="6877" y="765406"/>
                  </a:lnTo>
                  <a:lnTo>
                    <a:pt x="10051" y="743439"/>
                  </a:lnTo>
                  <a:lnTo>
                    <a:pt x="13754" y="721737"/>
                  </a:lnTo>
                  <a:lnTo>
                    <a:pt x="17721" y="700564"/>
                  </a:lnTo>
                  <a:lnTo>
                    <a:pt x="22483" y="679126"/>
                  </a:lnTo>
                  <a:lnTo>
                    <a:pt x="27508" y="658218"/>
                  </a:lnTo>
                  <a:lnTo>
                    <a:pt x="33327" y="637309"/>
                  </a:lnTo>
                  <a:lnTo>
                    <a:pt x="39411" y="616401"/>
                  </a:lnTo>
                  <a:lnTo>
                    <a:pt x="46023" y="596022"/>
                  </a:lnTo>
                  <a:lnTo>
                    <a:pt x="53165" y="575643"/>
                  </a:lnTo>
                  <a:lnTo>
                    <a:pt x="60836" y="555528"/>
                  </a:lnTo>
                  <a:lnTo>
                    <a:pt x="69035" y="535943"/>
                  </a:lnTo>
                  <a:lnTo>
                    <a:pt x="77499" y="516358"/>
                  </a:lnTo>
                  <a:lnTo>
                    <a:pt x="86492" y="497038"/>
                  </a:lnTo>
                  <a:lnTo>
                    <a:pt x="95750" y="478247"/>
                  </a:lnTo>
                  <a:lnTo>
                    <a:pt x="105801" y="459455"/>
                  </a:lnTo>
                  <a:lnTo>
                    <a:pt x="116117" y="440929"/>
                  </a:lnTo>
                  <a:lnTo>
                    <a:pt x="126961" y="422667"/>
                  </a:lnTo>
                  <a:lnTo>
                    <a:pt x="138071" y="404935"/>
                  </a:lnTo>
                  <a:lnTo>
                    <a:pt x="149709" y="386938"/>
                  </a:lnTo>
                  <a:lnTo>
                    <a:pt x="161876" y="369735"/>
                  </a:lnTo>
                  <a:lnTo>
                    <a:pt x="174308" y="352796"/>
                  </a:lnTo>
                  <a:lnTo>
                    <a:pt x="187004" y="335858"/>
                  </a:lnTo>
                  <a:lnTo>
                    <a:pt x="200229" y="319449"/>
                  </a:lnTo>
                  <a:lnTo>
                    <a:pt x="213983" y="303569"/>
                  </a:lnTo>
                  <a:lnTo>
                    <a:pt x="227737" y="287424"/>
                  </a:lnTo>
                  <a:lnTo>
                    <a:pt x="242285" y="272074"/>
                  </a:lnTo>
                  <a:lnTo>
                    <a:pt x="256833" y="257253"/>
                  </a:lnTo>
                  <a:lnTo>
                    <a:pt x="271909" y="242432"/>
                  </a:lnTo>
                  <a:lnTo>
                    <a:pt x="287251" y="228404"/>
                  </a:lnTo>
                  <a:lnTo>
                    <a:pt x="303121" y="214113"/>
                  </a:lnTo>
                  <a:lnTo>
                    <a:pt x="319255" y="200615"/>
                  </a:lnTo>
                  <a:lnTo>
                    <a:pt x="335655" y="187117"/>
                  </a:lnTo>
                  <a:lnTo>
                    <a:pt x="352318" y="174413"/>
                  </a:lnTo>
                  <a:lnTo>
                    <a:pt x="369511" y="162239"/>
                  </a:lnTo>
                  <a:lnTo>
                    <a:pt x="386704" y="149799"/>
                  </a:lnTo>
                  <a:lnTo>
                    <a:pt x="404161" y="138154"/>
                  </a:lnTo>
                  <a:lnTo>
                    <a:pt x="422412" y="127303"/>
                  </a:lnTo>
                  <a:lnTo>
                    <a:pt x="440663" y="116452"/>
                  </a:lnTo>
                  <a:lnTo>
                    <a:pt x="458913" y="105865"/>
                  </a:lnTo>
                  <a:lnTo>
                    <a:pt x="477958" y="96337"/>
                  </a:lnTo>
                  <a:lnTo>
                    <a:pt x="496737" y="86545"/>
                  </a:lnTo>
                  <a:lnTo>
                    <a:pt x="516046" y="77811"/>
                  </a:lnTo>
                  <a:lnTo>
                    <a:pt x="535619" y="69077"/>
                  </a:lnTo>
                  <a:lnTo>
                    <a:pt x="555193" y="60873"/>
                  </a:lnTo>
                  <a:lnTo>
                    <a:pt x="575295" y="53197"/>
                  </a:lnTo>
                  <a:lnTo>
                    <a:pt x="595662" y="46051"/>
                  </a:lnTo>
                  <a:lnTo>
                    <a:pt x="616028" y="39435"/>
                  </a:lnTo>
                  <a:lnTo>
                    <a:pt x="636660" y="33348"/>
                  </a:lnTo>
                  <a:lnTo>
                    <a:pt x="657820" y="27525"/>
                  </a:lnTo>
                  <a:lnTo>
                    <a:pt x="678716" y="22496"/>
                  </a:lnTo>
                  <a:lnTo>
                    <a:pt x="699876" y="17997"/>
                  </a:lnTo>
                  <a:lnTo>
                    <a:pt x="721301" y="13763"/>
                  </a:lnTo>
                  <a:lnTo>
                    <a:pt x="742990" y="10057"/>
                  </a:lnTo>
                  <a:lnTo>
                    <a:pt x="764944" y="7146"/>
                  </a:lnTo>
                  <a:lnTo>
                    <a:pt x="786898" y="4764"/>
                  </a:lnTo>
                  <a:lnTo>
                    <a:pt x="809116" y="2382"/>
                  </a:lnTo>
                  <a:lnTo>
                    <a:pt x="831335" y="1323"/>
                  </a:lnTo>
                  <a:lnTo>
                    <a:pt x="853817" y="265"/>
                  </a:lnTo>
                  <a:lnTo>
                    <a:pt x="87630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dir="t" rig="threePt"/>
              </a:scene3d>
              <a:sp3d>
                <a:contourClr>
                  <a:srgbClr val="FFFFFF"/>
                </a:contourClr>
              </a:sp3d>
            </a:bodyPr>
            <a:p>
              <a:pPr algn="ctr"/>
              <a:endParaRPr altLang="en-US" b="1" lang="zh-CN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869" name="文本框 60"/>
            <p:cNvSpPr txBox="1"/>
            <p:nvPr/>
          </p:nvSpPr>
          <p:spPr>
            <a:xfrm>
              <a:off x="4716874" y="3225887"/>
              <a:ext cx="1562853" cy="368300"/>
            </a:xfrm>
            <a:prstGeom prst="rect"/>
            <a:noFill/>
          </p:spPr>
          <p:txBody>
            <a:bodyPr rtlCol="0" wrap="square">
              <a:spAutoFit/>
            </a:bodyPr>
            <a:p>
              <a:r>
                <a:rPr altLang="en-US" b="1" dirty="0" lang="zh-CN">
                  <a:solidFill>
                    <a:schemeClr val="bg1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输入标题</a:t>
              </a:r>
              <a:endParaRPr altLang="en-US" b="1" dirty="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48870" name="任意多边形 27"/>
          <p:cNvSpPr/>
          <p:nvPr/>
        </p:nvSpPr>
        <p:spPr>
          <a:xfrm>
            <a:off x="8076981" y="2204834"/>
            <a:ext cx="1834448" cy="1997677"/>
          </a:xfrm>
          <a:custGeom>
            <a:avLst/>
            <a:gdLst>
              <a:gd name="connsiteX0" fmla="*/ 917463 w 1834926"/>
              <a:gd name="connsiteY0" fmla="*/ 0 h 1997677"/>
              <a:gd name="connsiteX1" fmla="*/ 1834926 w 1834926"/>
              <a:gd name="connsiteY1" fmla="*/ 917463 h 1997677"/>
              <a:gd name="connsiteX2" fmla="*/ 1102364 w 1834926"/>
              <a:gd name="connsiteY2" fmla="*/ 1816287 h 1997677"/>
              <a:gd name="connsiteX3" fmla="*/ 1016983 w 1834926"/>
              <a:gd name="connsiteY3" fmla="*/ 1829317 h 1997677"/>
              <a:gd name="connsiteX4" fmla="*/ 930925 w 1834926"/>
              <a:gd name="connsiteY4" fmla="*/ 1997677 h 1997677"/>
              <a:gd name="connsiteX5" fmla="*/ 850447 w 1834926"/>
              <a:gd name="connsiteY5" fmla="*/ 1831542 h 1997677"/>
              <a:gd name="connsiteX6" fmla="*/ 823658 w 1834926"/>
              <a:gd name="connsiteY6" fmla="*/ 1830189 h 1997677"/>
              <a:gd name="connsiteX7" fmla="*/ 0 w 1834926"/>
              <a:gd name="connsiteY7" fmla="*/ 917463 h 1997677"/>
              <a:gd name="connsiteX8" fmla="*/ 917463 w 1834926"/>
              <a:gd name="connsiteY8" fmla="*/ 0 h 1997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4926" h="1997677">
                <a:moveTo>
                  <a:pt x="917463" y="0"/>
                </a:moveTo>
                <a:cubicBezTo>
                  <a:pt x="1424164" y="0"/>
                  <a:pt x="1834926" y="410762"/>
                  <a:pt x="1834926" y="917463"/>
                </a:cubicBezTo>
                <a:cubicBezTo>
                  <a:pt x="1834926" y="1360827"/>
                  <a:pt x="1520436" y="1730737"/>
                  <a:pt x="1102364" y="1816287"/>
                </a:cubicBezTo>
                <a:lnTo>
                  <a:pt x="1016983" y="1829317"/>
                </a:lnTo>
                <a:lnTo>
                  <a:pt x="930925" y="1997677"/>
                </a:lnTo>
                <a:lnTo>
                  <a:pt x="850447" y="1831542"/>
                </a:lnTo>
                <a:lnTo>
                  <a:pt x="823658" y="1830189"/>
                </a:lnTo>
                <a:cubicBezTo>
                  <a:pt x="361022" y="1783206"/>
                  <a:pt x="0" y="1392495"/>
                  <a:pt x="0" y="917463"/>
                </a:cubicBezTo>
                <a:cubicBezTo>
                  <a:pt x="0" y="410762"/>
                  <a:pt x="410762" y="0"/>
                  <a:pt x="9174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71" name="KSO_Shape"/>
          <p:cNvSpPr/>
          <p:nvPr/>
        </p:nvSpPr>
        <p:spPr bwMode="auto">
          <a:xfrm>
            <a:off x="8782012" y="2608661"/>
            <a:ext cx="520148" cy="433570"/>
          </a:xfrm>
          <a:custGeom>
            <a:avLst/>
            <a:gdLst>
              <a:gd name="T0" fmla="*/ 2147483646 w 282"/>
              <a:gd name="T1" fmla="*/ 2147483646 h 235"/>
              <a:gd name="T2" fmla="*/ 2147483646 w 282"/>
              <a:gd name="T3" fmla="*/ 2147483646 h 235"/>
              <a:gd name="T4" fmla="*/ 2147483646 w 282"/>
              <a:gd name="T5" fmla="*/ 2147483646 h 235"/>
              <a:gd name="T6" fmla="*/ 2147483646 w 282"/>
              <a:gd name="T7" fmla="*/ 2147483646 h 235"/>
              <a:gd name="T8" fmla="*/ 2147483646 w 282"/>
              <a:gd name="T9" fmla="*/ 2147483646 h 235"/>
              <a:gd name="T10" fmla="*/ 2147483646 w 282"/>
              <a:gd name="T11" fmla="*/ 2147483646 h 235"/>
              <a:gd name="T12" fmla="*/ 2147483646 w 282"/>
              <a:gd name="T13" fmla="*/ 2147483646 h 235"/>
              <a:gd name="T14" fmla="*/ 2147483646 w 282"/>
              <a:gd name="T15" fmla="*/ 2147483646 h 235"/>
              <a:gd name="T16" fmla="*/ 2147483646 w 282"/>
              <a:gd name="T17" fmla="*/ 2147483646 h 235"/>
              <a:gd name="T18" fmla="*/ 2147483646 w 282"/>
              <a:gd name="T19" fmla="*/ 2147483646 h 235"/>
              <a:gd name="T20" fmla="*/ 2147483646 w 282"/>
              <a:gd name="T21" fmla="*/ 2147483646 h 235"/>
              <a:gd name="T22" fmla="*/ 2147483646 w 282"/>
              <a:gd name="T23" fmla="*/ 2147483646 h 235"/>
              <a:gd name="T24" fmla="*/ 2147483646 w 282"/>
              <a:gd name="T25" fmla="*/ 2147483646 h 235"/>
              <a:gd name="T26" fmla="*/ 2147483646 w 282"/>
              <a:gd name="T27" fmla="*/ 2147483646 h 235"/>
              <a:gd name="T28" fmla="*/ 2147483646 w 282"/>
              <a:gd name="T29" fmla="*/ 2147483646 h 235"/>
              <a:gd name="T30" fmla="*/ 2147483646 w 282"/>
              <a:gd name="T31" fmla="*/ 2147483646 h 235"/>
              <a:gd name="T32" fmla="*/ 2147483646 w 282"/>
              <a:gd name="T33" fmla="*/ 2147483646 h 235"/>
              <a:gd name="T34" fmla="*/ 2147483646 w 282"/>
              <a:gd name="T35" fmla="*/ 2147483646 h 235"/>
              <a:gd name="T36" fmla="*/ 2147483646 w 282"/>
              <a:gd name="T37" fmla="*/ 2147483646 h 235"/>
              <a:gd name="T38" fmla="*/ 2147483646 w 282"/>
              <a:gd name="T39" fmla="*/ 2147483646 h 235"/>
              <a:gd name="T40" fmla="*/ 2147483646 w 282"/>
              <a:gd name="T41" fmla="*/ 2147483646 h 235"/>
              <a:gd name="T42" fmla="*/ 2147483646 w 282"/>
              <a:gd name="T43" fmla="*/ 2147483646 h 235"/>
              <a:gd name="T44" fmla="*/ 2147483646 w 282"/>
              <a:gd name="T45" fmla="*/ 2147483646 h 235"/>
              <a:gd name="T46" fmla="*/ 2147483646 w 282"/>
              <a:gd name="T47" fmla="*/ 2147483646 h 235"/>
              <a:gd name="T48" fmla="*/ 2147483646 w 282"/>
              <a:gd name="T49" fmla="*/ 2147483646 h 235"/>
              <a:gd name="T50" fmla="*/ 2147483646 w 282"/>
              <a:gd name="T51" fmla="*/ 2147483646 h 235"/>
              <a:gd name="T52" fmla="*/ 2147483646 w 282"/>
              <a:gd name="T53" fmla="*/ 2147483646 h 235"/>
              <a:gd name="T54" fmla="*/ 2147483646 w 282"/>
              <a:gd name="T55" fmla="*/ 2147483646 h 235"/>
              <a:gd name="T56" fmla="*/ 2147483646 w 282"/>
              <a:gd name="T57" fmla="*/ 2147483646 h 235"/>
              <a:gd name="T58" fmla="*/ 2147483646 w 282"/>
              <a:gd name="T59" fmla="*/ 2147483646 h 235"/>
              <a:gd name="T60" fmla="*/ 2147483646 w 282"/>
              <a:gd name="T61" fmla="*/ 2147483646 h 235"/>
              <a:gd name="T62" fmla="*/ 2147483646 w 282"/>
              <a:gd name="T63" fmla="*/ 2147483646 h 235"/>
              <a:gd name="T64" fmla="*/ 2147483646 w 282"/>
              <a:gd name="T65" fmla="*/ 2147483646 h 235"/>
              <a:gd name="T66" fmla="*/ 2147483646 w 282"/>
              <a:gd name="T67" fmla="*/ 2147483646 h 235"/>
              <a:gd name="T68" fmla="*/ 2147483646 w 282"/>
              <a:gd name="T69" fmla="*/ 2147483646 h 235"/>
              <a:gd name="T70" fmla="*/ 2147483646 w 282"/>
              <a:gd name="T71" fmla="*/ 2147483646 h 235"/>
              <a:gd name="T72" fmla="*/ 2147483646 w 282"/>
              <a:gd name="T73" fmla="*/ 2147483646 h 235"/>
              <a:gd name="T74" fmla="*/ 2147483646 w 282"/>
              <a:gd name="T75" fmla="*/ 2147483646 h 235"/>
              <a:gd name="T76" fmla="*/ 2147483646 w 282"/>
              <a:gd name="T77" fmla="*/ 2147483646 h 235"/>
              <a:gd name="T78" fmla="*/ 2147483646 w 282"/>
              <a:gd name="T79" fmla="*/ 2147483646 h 235"/>
              <a:gd name="T80" fmla="*/ 2147483646 w 282"/>
              <a:gd name="T81" fmla="*/ 2147483646 h 235"/>
              <a:gd name="T82" fmla="*/ 2147483646 w 282"/>
              <a:gd name="T83" fmla="*/ 2147483646 h 235"/>
              <a:gd name="T84" fmla="*/ 2147483646 w 282"/>
              <a:gd name="T85" fmla="*/ 2147483646 h 235"/>
              <a:gd name="T86" fmla="*/ 2147483646 w 282"/>
              <a:gd name="T87" fmla="*/ 2147483646 h 235"/>
              <a:gd name="T88" fmla="*/ 2147483646 w 282"/>
              <a:gd name="T89" fmla="*/ 2147483646 h 235"/>
              <a:gd name="T90" fmla="*/ 2147483646 w 282"/>
              <a:gd name="T91" fmla="*/ 2147483646 h 235"/>
              <a:gd name="T92" fmla="*/ 2147483646 w 282"/>
              <a:gd name="T93" fmla="*/ 2147483646 h 235"/>
              <a:gd name="T94" fmla="*/ 2147483646 w 282"/>
              <a:gd name="T95" fmla="*/ 2147483646 h 235"/>
              <a:gd name="T96" fmla="*/ 2147483646 w 282"/>
              <a:gd name="T97" fmla="*/ 2147483646 h 235"/>
              <a:gd name="T98" fmla="*/ 2147483646 w 282"/>
              <a:gd name="T99" fmla="*/ 2147483646 h 235"/>
              <a:gd name="T100" fmla="*/ 2147483646 w 282"/>
              <a:gd name="T101" fmla="*/ 2147483646 h 235"/>
              <a:gd name="T102" fmla="*/ 0 w 282"/>
              <a:gd name="T103" fmla="*/ 2147483646 h 235"/>
              <a:gd name="T104" fmla="*/ 0 w 282"/>
              <a:gd name="T105" fmla="*/ 2147483646 h 235"/>
              <a:gd name="T106" fmla="*/ 2147483646 w 282"/>
              <a:gd name="T107" fmla="*/ 2147483646 h 235"/>
              <a:gd name="T108" fmla="*/ 2147483646 w 282"/>
              <a:gd name="T109" fmla="*/ 2147483646 h 235"/>
              <a:gd name="T110" fmla="*/ 2147483646 w 282"/>
              <a:gd name="T111" fmla="*/ 2147483646 h 235"/>
              <a:gd name="T112" fmla="*/ 2147483646 w 282"/>
              <a:gd name="T113" fmla="*/ 2147483646 h 235"/>
              <a:gd name="T114" fmla="*/ 2147483646 w 282"/>
              <a:gd name="T115" fmla="*/ 2147483646 h 235"/>
              <a:gd name="T116" fmla="*/ 2147483646 w 282"/>
              <a:gd name="T117" fmla="*/ 2147483646 h 235"/>
              <a:gd name="T118" fmla="*/ 2147483646 w 282"/>
              <a:gd name="T119" fmla="*/ 2147483646 h 235"/>
              <a:gd name="T120" fmla="*/ 2147483646 w 282"/>
              <a:gd name="T121" fmla="*/ 2147483646 h 235"/>
              <a:gd name="T122" fmla="*/ 2147483646 w 282"/>
              <a:gd name="T123" fmla="*/ 2147483646 h 235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82" h="235">
                <a:moveTo>
                  <a:pt x="28" y="131"/>
                </a:moveTo>
                <a:cubicBezTo>
                  <a:pt x="28" y="53"/>
                  <a:pt x="28" y="53"/>
                  <a:pt x="28" y="53"/>
                </a:cubicBezTo>
                <a:cubicBezTo>
                  <a:pt x="28" y="44"/>
                  <a:pt x="36" y="36"/>
                  <a:pt x="46" y="36"/>
                </a:cubicBezTo>
                <a:cubicBezTo>
                  <a:pt x="62" y="36"/>
                  <a:pt x="62" y="36"/>
                  <a:pt x="62" y="36"/>
                </a:cubicBezTo>
                <a:cubicBezTo>
                  <a:pt x="62" y="148"/>
                  <a:pt x="62" y="148"/>
                  <a:pt x="62" y="148"/>
                </a:cubicBezTo>
                <a:cubicBezTo>
                  <a:pt x="46" y="148"/>
                  <a:pt x="46" y="148"/>
                  <a:pt x="46" y="148"/>
                </a:cubicBezTo>
                <a:cubicBezTo>
                  <a:pt x="36" y="148"/>
                  <a:pt x="28" y="140"/>
                  <a:pt x="28" y="131"/>
                </a:cubicBezTo>
                <a:close/>
                <a:moveTo>
                  <a:pt x="214" y="131"/>
                </a:moveTo>
                <a:cubicBezTo>
                  <a:pt x="214" y="53"/>
                  <a:pt x="214" y="53"/>
                  <a:pt x="214" y="53"/>
                </a:cubicBezTo>
                <a:cubicBezTo>
                  <a:pt x="214" y="44"/>
                  <a:pt x="207" y="36"/>
                  <a:pt x="197" y="36"/>
                </a:cubicBezTo>
                <a:cubicBezTo>
                  <a:pt x="180" y="36"/>
                  <a:pt x="180" y="36"/>
                  <a:pt x="180" y="36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197" y="148"/>
                  <a:pt x="197" y="148"/>
                  <a:pt x="197" y="148"/>
                </a:cubicBezTo>
                <a:cubicBezTo>
                  <a:pt x="207" y="148"/>
                  <a:pt x="214" y="140"/>
                  <a:pt x="214" y="131"/>
                </a:cubicBezTo>
                <a:close/>
                <a:moveTo>
                  <a:pt x="154" y="36"/>
                </a:moveTo>
                <a:cubicBezTo>
                  <a:pt x="152" y="21"/>
                  <a:pt x="143" y="13"/>
                  <a:pt x="131" y="13"/>
                </a:cubicBezTo>
                <a:cubicBezTo>
                  <a:pt x="112" y="13"/>
                  <a:pt x="112" y="13"/>
                  <a:pt x="112" y="13"/>
                </a:cubicBezTo>
                <a:cubicBezTo>
                  <a:pt x="100" y="13"/>
                  <a:pt x="91" y="21"/>
                  <a:pt x="89" y="36"/>
                </a:cubicBezTo>
                <a:cubicBezTo>
                  <a:pt x="77" y="36"/>
                  <a:pt x="77" y="36"/>
                  <a:pt x="77" y="36"/>
                </a:cubicBezTo>
                <a:cubicBezTo>
                  <a:pt x="77" y="148"/>
                  <a:pt x="77" y="148"/>
                  <a:pt x="77" y="148"/>
                </a:cubicBezTo>
                <a:cubicBezTo>
                  <a:pt x="166" y="148"/>
                  <a:pt x="166" y="148"/>
                  <a:pt x="166" y="148"/>
                </a:cubicBezTo>
                <a:cubicBezTo>
                  <a:pt x="166" y="36"/>
                  <a:pt x="166" y="36"/>
                  <a:pt x="166" y="36"/>
                </a:cubicBezTo>
                <a:lnTo>
                  <a:pt x="154" y="36"/>
                </a:lnTo>
                <a:close/>
                <a:moveTo>
                  <a:pt x="101" y="36"/>
                </a:moveTo>
                <a:cubicBezTo>
                  <a:pt x="102" y="23"/>
                  <a:pt x="110" y="23"/>
                  <a:pt x="112" y="23"/>
                </a:cubicBezTo>
                <a:cubicBezTo>
                  <a:pt x="131" y="23"/>
                  <a:pt x="131" y="23"/>
                  <a:pt x="131" y="23"/>
                </a:cubicBezTo>
                <a:cubicBezTo>
                  <a:pt x="137" y="23"/>
                  <a:pt x="141" y="27"/>
                  <a:pt x="142" y="36"/>
                </a:cubicBezTo>
                <a:lnTo>
                  <a:pt x="101" y="36"/>
                </a:lnTo>
                <a:close/>
                <a:moveTo>
                  <a:pt x="42" y="187"/>
                </a:moveTo>
                <a:cubicBezTo>
                  <a:pt x="28" y="187"/>
                  <a:pt x="17" y="198"/>
                  <a:pt x="17" y="211"/>
                </a:cubicBezTo>
                <a:cubicBezTo>
                  <a:pt x="17" y="224"/>
                  <a:pt x="28" y="235"/>
                  <a:pt x="42" y="235"/>
                </a:cubicBezTo>
                <a:cubicBezTo>
                  <a:pt x="55" y="235"/>
                  <a:pt x="66" y="224"/>
                  <a:pt x="66" y="211"/>
                </a:cubicBezTo>
                <a:cubicBezTo>
                  <a:pt x="66" y="198"/>
                  <a:pt x="55" y="187"/>
                  <a:pt x="42" y="187"/>
                </a:cubicBezTo>
                <a:close/>
                <a:moveTo>
                  <a:pt x="42" y="224"/>
                </a:moveTo>
                <a:cubicBezTo>
                  <a:pt x="34" y="224"/>
                  <a:pt x="29" y="218"/>
                  <a:pt x="29" y="211"/>
                </a:cubicBezTo>
                <a:cubicBezTo>
                  <a:pt x="29" y="204"/>
                  <a:pt x="34" y="198"/>
                  <a:pt x="42" y="198"/>
                </a:cubicBezTo>
                <a:cubicBezTo>
                  <a:pt x="49" y="198"/>
                  <a:pt x="54" y="204"/>
                  <a:pt x="54" y="211"/>
                </a:cubicBezTo>
                <a:cubicBezTo>
                  <a:pt x="54" y="218"/>
                  <a:pt x="49" y="224"/>
                  <a:pt x="42" y="224"/>
                </a:cubicBezTo>
                <a:close/>
                <a:moveTo>
                  <a:pt x="202" y="187"/>
                </a:moveTo>
                <a:cubicBezTo>
                  <a:pt x="188" y="187"/>
                  <a:pt x="177" y="198"/>
                  <a:pt x="177" y="211"/>
                </a:cubicBezTo>
                <a:cubicBezTo>
                  <a:pt x="177" y="224"/>
                  <a:pt x="188" y="235"/>
                  <a:pt x="202" y="235"/>
                </a:cubicBezTo>
                <a:cubicBezTo>
                  <a:pt x="215" y="235"/>
                  <a:pt x="226" y="224"/>
                  <a:pt x="226" y="211"/>
                </a:cubicBezTo>
                <a:cubicBezTo>
                  <a:pt x="226" y="198"/>
                  <a:pt x="215" y="187"/>
                  <a:pt x="202" y="187"/>
                </a:cubicBezTo>
                <a:close/>
                <a:moveTo>
                  <a:pt x="202" y="224"/>
                </a:moveTo>
                <a:cubicBezTo>
                  <a:pt x="194" y="224"/>
                  <a:pt x="189" y="218"/>
                  <a:pt x="189" y="211"/>
                </a:cubicBezTo>
                <a:cubicBezTo>
                  <a:pt x="189" y="204"/>
                  <a:pt x="194" y="198"/>
                  <a:pt x="202" y="198"/>
                </a:cubicBezTo>
                <a:cubicBezTo>
                  <a:pt x="209" y="198"/>
                  <a:pt x="214" y="204"/>
                  <a:pt x="214" y="211"/>
                </a:cubicBezTo>
                <a:cubicBezTo>
                  <a:pt x="214" y="218"/>
                  <a:pt x="209" y="224"/>
                  <a:pt x="202" y="224"/>
                </a:cubicBezTo>
                <a:close/>
                <a:moveTo>
                  <a:pt x="275" y="20"/>
                </a:moveTo>
                <a:cubicBezTo>
                  <a:pt x="246" y="36"/>
                  <a:pt x="246" y="36"/>
                  <a:pt x="246" y="36"/>
                </a:cubicBezTo>
                <a:cubicBezTo>
                  <a:pt x="246" y="179"/>
                  <a:pt x="246" y="179"/>
                  <a:pt x="246" y="179"/>
                </a:cubicBezTo>
                <a:cubicBezTo>
                  <a:pt x="0" y="179"/>
                  <a:pt x="0" y="179"/>
                  <a:pt x="0" y="179"/>
                </a:cubicBezTo>
                <a:cubicBezTo>
                  <a:pt x="0" y="140"/>
                  <a:pt x="0" y="140"/>
                  <a:pt x="0" y="140"/>
                </a:cubicBezTo>
                <a:cubicBezTo>
                  <a:pt x="19" y="140"/>
                  <a:pt x="19" y="140"/>
                  <a:pt x="19" y="140"/>
                </a:cubicBezTo>
                <a:cubicBezTo>
                  <a:pt x="19" y="160"/>
                  <a:pt x="19" y="160"/>
                  <a:pt x="19" y="160"/>
                </a:cubicBezTo>
                <a:cubicBezTo>
                  <a:pt x="226" y="160"/>
                  <a:pt x="226" y="160"/>
                  <a:pt x="226" y="160"/>
                </a:cubicBezTo>
                <a:cubicBezTo>
                  <a:pt x="226" y="31"/>
                  <a:pt x="226" y="31"/>
                  <a:pt x="226" y="31"/>
                </a:cubicBezTo>
                <a:cubicBezTo>
                  <a:pt x="226" y="31"/>
                  <a:pt x="226" y="30"/>
                  <a:pt x="226" y="29"/>
                </a:cubicBezTo>
                <a:cubicBezTo>
                  <a:pt x="227" y="26"/>
                  <a:pt x="228" y="23"/>
                  <a:pt x="231" y="22"/>
                </a:cubicBezTo>
                <a:cubicBezTo>
                  <a:pt x="266" y="3"/>
                  <a:pt x="266" y="3"/>
                  <a:pt x="266" y="3"/>
                </a:cubicBezTo>
                <a:cubicBezTo>
                  <a:pt x="271" y="0"/>
                  <a:pt x="277" y="2"/>
                  <a:pt x="279" y="7"/>
                </a:cubicBezTo>
                <a:cubicBezTo>
                  <a:pt x="282" y="12"/>
                  <a:pt x="280" y="17"/>
                  <a:pt x="27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p>
            <a:endParaRPr altLang="en-US" b="1" lang="zh-CN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72" name="文本框 63"/>
          <p:cNvSpPr txBox="1"/>
          <p:nvPr/>
        </p:nvSpPr>
        <p:spPr>
          <a:xfrm>
            <a:off x="8434780" y="3166369"/>
            <a:ext cx="1476649" cy="36830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输入标题</a:t>
            </a:r>
            <a:endParaRPr altLang="en-US" b="1" dirty="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73" name="矩形 26"/>
          <p:cNvSpPr/>
          <p:nvPr/>
        </p:nvSpPr>
        <p:spPr>
          <a:xfrm>
            <a:off x="2280569" y="4497096"/>
            <a:ext cx="1849480" cy="920750"/>
          </a:xfrm>
          <a:prstGeom prst="rect"/>
        </p:spPr>
        <p:txBody>
          <a:bodyPr bIns="45708" lIns="91416" rIns="91416" tIns="45708" wrap="square">
            <a:spAutoFit/>
          </a:bodyPr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您的内容打在这里，或者通过复制您的文本后，在此框中选择粘贴。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74" name="矩形 27"/>
          <p:cNvSpPr/>
          <p:nvPr/>
        </p:nvSpPr>
        <p:spPr>
          <a:xfrm>
            <a:off x="4318508" y="4456100"/>
            <a:ext cx="1849480" cy="920750"/>
          </a:xfrm>
          <a:prstGeom prst="rect"/>
        </p:spPr>
        <p:txBody>
          <a:bodyPr bIns="45708" lIns="91416" rIns="91416" tIns="45708" wrap="square">
            <a:spAutoFit/>
          </a:bodyPr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您的内容打在这里，或者通过复制您的文本后，在此框中选择粘贴。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75" name="矩形 28"/>
          <p:cNvSpPr/>
          <p:nvPr/>
        </p:nvSpPr>
        <p:spPr>
          <a:xfrm>
            <a:off x="6311968" y="4456100"/>
            <a:ext cx="1849480" cy="920750"/>
          </a:xfrm>
          <a:prstGeom prst="rect"/>
        </p:spPr>
        <p:txBody>
          <a:bodyPr bIns="45708" lIns="91416" rIns="91416" tIns="45708" wrap="square">
            <a:spAutoFit/>
          </a:bodyPr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您的内容打在这里，或者通过复制您的文本后，在此框中选择粘贴。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76" name="矩形 29"/>
          <p:cNvSpPr/>
          <p:nvPr/>
        </p:nvSpPr>
        <p:spPr>
          <a:xfrm>
            <a:off x="8133939" y="4456100"/>
            <a:ext cx="1849480" cy="920750"/>
          </a:xfrm>
          <a:prstGeom prst="rect"/>
        </p:spPr>
        <p:txBody>
          <a:bodyPr bIns="45708" lIns="91416" rIns="91416" tIns="45708" wrap="square">
            <a:spAutoFit/>
          </a:bodyPr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您的内容打在这里，或者通过复制您的文本后，在此框中选择粘贴。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0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下阶段工作计划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81" name="Oval 5"/>
          <p:cNvSpPr>
            <a:spLocks noChangeArrowheads="1"/>
          </p:cNvSpPr>
          <p:nvPr/>
        </p:nvSpPr>
        <p:spPr bwMode="auto">
          <a:xfrm>
            <a:off x="4926084" y="2540332"/>
            <a:ext cx="2396789" cy="2379133"/>
          </a:xfrm>
          <a:prstGeom prst="ellipse"/>
          <a:noFill/>
          <a:ln w="19050" cap="rnd">
            <a:solidFill>
              <a:srgbClr val="808080"/>
            </a:solidFill>
            <a:prstDash val="sysDot"/>
            <a:round/>
          </a:ln>
        </p:spPr>
        <p:txBody>
          <a:bodyPr anchor="ctr" wrap="none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 indent="-285750" marL="7429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 indent="-228600" marL="11430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 indent="-228600" marL="1600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 indent="-228600" marL="20574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altLang="zh-CN" dirty="0" sz="2400" lang="zh-CN">
                <a:solidFill>
                  <a:srgbClr val="080808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单击此处</a:t>
            </a:r>
            <a:endParaRPr altLang="zh-CN" dirty="0" sz="2400" lang="zh-CN">
              <a:solidFill>
                <a:srgbClr val="080808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 eaLnBrk="1" hangingPunct="1"/>
            <a:r>
              <a:rPr altLang="zh-CN" dirty="0" sz="2400" lang="zh-CN">
                <a:solidFill>
                  <a:srgbClr val="080808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添加文字</a:t>
            </a:r>
            <a:endParaRPr altLang="zh-CN" dirty="0" sz="2400" lang="zh-CN">
              <a:solidFill>
                <a:srgbClr val="080808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pSp>
        <p:nvGrpSpPr>
          <p:cNvPr id="93" name="Group 6"/>
          <p:cNvGrpSpPr/>
          <p:nvPr/>
        </p:nvGrpSpPr>
        <p:grpSpPr bwMode="auto">
          <a:xfrm rot="5400000">
            <a:off x="3609517" y="1600532"/>
            <a:ext cx="4991100" cy="4279900"/>
            <a:chOff x="0" y="0"/>
            <a:chExt cx="3140" cy="2691"/>
          </a:xfrm>
        </p:grpSpPr>
        <p:sp>
          <p:nvSpPr>
            <p:cNvPr id="1048882" name="未知"/>
            <p:cNvSpPr/>
            <p:nvPr/>
          </p:nvSpPr>
          <p:spPr bwMode="auto">
            <a:xfrm>
              <a:off x="0" y="896"/>
              <a:ext cx="2848" cy="1795"/>
            </a:xfrm>
            <a:custGeom>
              <a:avLst/>
              <a:gdLst>
                <a:gd name="T0" fmla="*/ 224 w 2848"/>
                <a:gd name="T1" fmla="*/ 484 h 1795"/>
                <a:gd name="T2" fmla="*/ 231 w 2848"/>
                <a:gd name="T3" fmla="*/ 587 h 1795"/>
                <a:gd name="T4" fmla="*/ 246 w 2848"/>
                <a:gd name="T5" fmla="*/ 687 h 1795"/>
                <a:gd name="T6" fmla="*/ 267 w 2848"/>
                <a:gd name="T7" fmla="*/ 785 h 1795"/>
                <a:gd name="T8" fmla="*/ 295 w 2848"/>
                <a:gd name="T9" fmla="*/ 881 h 1795"/>
                <a:gd name="T10" fmla="*/ 329 w 2848"/>
                <a:gd name="T11" fmla="*/ 973 h 1795"/>
                <a:gd name="T12" fmla="*/ 371 w 2848"/>
                <a:gd name="T13" fmla="*/ 1062 h 1795"/>
                <a:gd name="T14" fmla="*/ 419 w 2848"/>
                <a:gd name="T15" fmla="*/ 1147 h 1795"/>
                <a:gd name="T16" fmla="*/ 472 w 2848"/>
                <a:gd name="T17" fmla="*/ 1228 h 1795"/>
                <a:gd name="T18" fmla="*/ 531 w 2848"/>
                <a:gd name="T19" fmla="*/ 1305 h 1795"/>
                <a:gd name="T20" fmla="*/ 595 w 2848"/>
                <a:gd name="T21" fmla="*/ 1377 h 1795"/>
                <a:gd name="T22" fmla="*/ 665 w 2848"/>
                <a:gd name="T23" fmla="*/ 1445 h 1795"/>
                <a:gd name="T24" fmla="*/ 739 w 2848"/>
                <a:gd name="T25" fmla="*/ 1508 h 1795"/>
                <a:gd name="T26" fmla="*/ 817 w 2848"/>
                <a:gd name="T27" fmla="*/ 1565 h 1795"/>
                <a:gd name="T28" fmla="*/ 900 w 2848"/>
                <a:gd name="T29" fmla="*/ 1617 h 1795"/>
                <a:gd name="T30" fmla="*/ 986 w 2848"/>
                <a:gd name="T31" fmla="*/ 1662 h 1795"/>
                <a:gd name="T32" fmla="*/ 1076 w 2848"/>
                <a:gd name="T33" fmla="*/ 1702 h 1795"/>
                <a:gd name="T34" fmla="*/ 1169 w 2848"/>
                <a:gd name="T35" fmla="*/ 1734 h 1795"/>
                <a:gd name="T36" fmla="*/ 1266 w 2848"/>
                <a:gd name="T37" fmla="*/ 1761 h 1795"/>
                <a:gd name="T38" fmla="*/ 1365 w 2848"/>
                <a:gd name="T39" fmla="*/ 1780 h 1795"/>
                <a:gd name="T40" fmla="*/ 1467 w 2848"/>
                <a:gd name="T41" fmla="*/ 1790 h 1795"/>
                <a:gd name="T42" fmla="*/ 1569 w 2848"/>
                <a:gd name="T43" fmla="*/ 1795 h 1795"/>
                <a:gd name="T44" fmla="*/ 1680 w 2848"/>
                <a:gd name="T45" fmla="*/ 1790 h 1795"/>
                <a:gd name="T46" fmla="*/ 1842 w 2848"/>
                <a:gd name="T47" fmla="*/ 1767 h 1795"/>
                <a:gd name="T48" fmla="*/ 1997 w 2848"/>
                <a:gd name="T49" fmla="*/ 1725 h 1795"/>
                <a:gd name="T50" fmla="*/ 2143 w 2848"/>
                <a:gd name="T51" fmla="*/ 1666 h 1795"/>
                <a:gd name="T52" fmla="*/ 2281 w 2848"/>
                <a:gd name="T53" fmla="*/ 1592 h 1795"/>
                <a:gd name="T54" fmla="*/ 2408 w 2848"/>
                <a:gd name="T55" fmla="*/ 1501 h 1795"/>
                <a:gd name="T56" fmla="*/ 2525 w 2848"/>
                <a:gd name="T57" fmla="*/ 1397 h 1795"/>
                <a:gd name="T58" fmla="*/ 2627 w 2848"/>
                <a:gd name="T59" fmla="*/ 1280 h 1795"/>
                <a:gd name="T60" fmla="*/ 2716 w 2848"/>
                <a:gd name="T61" fmla="*/ 1153 h 1795"/>
                <a:gd name="T62" fmla="*/ 2790 w 2848"/>
                <a:gd name="T63" fmla="*/ 1015 h 1795"/>
                <a:gd name="T64" fmla="*/ 2848 w 2848"/>
                <a:gd name="T65" fmla="*/ 867 h 1795"/>
                <a:gd name="T66" fmla="*/ 2721 w 2848"/>
                <a:gd name="T67" fmla="*/ 994 h 1795"/>
                <a:gd name="T68" fmla="*/ 2691 w 2848"/>
                <a:gd name="T69" fmla="*/ 1003 h 1795"/>
                <a:gd name="T70" fmla="*/ 2671 w 2848"/>
                <a:gd name="T71" fmla="*/ 999 h 1795"/>
                <a:gd name="T72" fmla="*/ 2415 w 2848"/>
                <a:gd name="T73" fmla="*/ 749 h 1795"/>
                <a:gd name="T74" fmla="*/ 2390 w 2848"/>
                <a:gd name="T75" fmla="*/ 813 h 1795"/>
                <a:gd name="T76" fmla="*/ 2343 w 2848"/>
                <a:gd name="T77" fmla="*/ 905 h 1795"/>
                <a:gd name="T78" fmla="*/ 2286 w 2848"/>
                <a:gd name="T79" fmla="*/ 990 h 1795"/>
                <a:gd name="T80" fmla="*/ 2220 w 2848"/>
                <a:gd name="T81" fmla="*/ 1066 h 1795"/>
                <a:gd name="T82" fmla="*/ 2146 w 2848"/>
                <a:gd name="T83" fmla="*/ 1136 h 1795"/>
                <a:gd name="T84" fmla="*/ 2064 w 2848"/>
                <a:gd name="T85" fmla="*/ 1198 h 1795"/>
                <a:gd name="T86" fmla="*/ 1976 w 2848"/>
                <a:gd name="T87" fmla="*/ 1249 h 1795"/>
                <a:gd name="T88" fmla="*/ 1882 w 2848"/>
                <a:gd name="T89" fmla="*/ 1291 h 1795"/>
                <a:gd name="T90" fmla="*/ 1782 w 2848"/>
                <a:gd name="T91" fmla="*/ 1320 h 1795"/>
                <a:gd name="T92" fmla="*/ 1678 w 2848"/>
                <a:gd name="T93" fmla="*/ 1339 h 1795"/>
                <a:gd name="T94" fmla="*/ 1569 w 2848"/>
                <a:gd name="T95" fmla="*/ 1346 h 1795"/>
                <a:gd name="T96" fmla="*/ 1478 w 2848"/>
                <a:gd name="T97" fmla="*/ 1342 h 1795"/>
                <a:gd name="T98" fmla="*/ 1345 w 2848"/>
                <a:gd name="T99" fmla="*/ 1318 h 1795"/>
                <a:gd name="T100" fmla="*/ 1221 w 2848"/>
                <a:gd name="T101" fmla="*/ 1275 h 1795"/>
                <a:gd name="T102" fmla="*/ 1104 w 2848"/>
                <a:gd name="T103" fmla="*/ 1216 h 1795"/>
                <a:gd name="T104" fmla="*/ 999 w 2848"/>
                <a:gd name="T105" fmla="*/ 1141 h 1795"/>
                <a:gd name="T106" fmla="*/ 906 w 2848"/>
                <a:gd name="T107" fmla="*/ 1052 h 1795"/>
                <a:gd name="T108" fmla="*/ 825 w 2848"/>
                <a:gd name="T109" fmla="*/ 951 h 1795"/>
                <a:gd name="T110" fmla="*/ 760 w 2848"/>
                <a:gd name="T111" fmla="*/ 839 h 1795"/>
                <a:gd name="T112" fmla="*/ 713 w 2848"/>
                <a:gd name="T113" fmla="*/ 716 h 1795"/>
                <a:gd name="T114" fmla="*/ 683 w 2848"/>
                <a:gd name="T115" fmla="*/ 586 h 1795"/>
                <a:gd name="T116" fmla="*/ 673 w 2848"/>
                <a:gd name="T117" fmla="*/ 449 h 1795"/>
                <a:gd name="T118" fmla="*/ 0 w 2848"/>
                <a:gd name="T119" fmla="*/ 449 h 179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848"/>
                <a:gd name="T181" fmla="*/ 0 h 1795"/>
                <a:gd name="T182" fmla="*/ 2848 w 2848"/>
                <a:gd name="T183" fmla="*/ 1795 h 1795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848" h="1795">
                  <a:moveTo>
                    <a:pt x="224" y="449"/>
                  </a:moveTo>
                  <a:lnTo>
                    <a:pt x="224" y="449"/>
                  </a:lnTo>
                  <a:lnTo>
                    <a:pt x="224" y="484"/>
                  </a:lnTo>
                  <a:lnTo>
                    <a:pt x="226" y="519"/>
                  </a:lnTo>
                  <a:lnTo>
                    <a:pt x="228" y="553"/>
                  </a:lnTo>
                  <a:lnTo>
                    <a:pt x="231" y="587"/>
                  </a:lnTo>
                  <a:lnTo>
                    <a:pt x="235" y="620"/>
                  </a:lnTo>
                  <a:lnTo>
                    <a:pt x="240" y="654"/>
                  </a:lnTo>
                  <a:lnTo>
                    <a:pt x="246" y="687"/>
                  </a:lnTo>
                  <a:lnTo>
                    <a:pt x="252" y="720"/>
                  </a:lnTo>
                  <a:lnTo>
                    <a:pt x="259" y="754"/>
                  </a:lnTo>
                  <a:lnTo>
                    <a:pt x="267" y="785"/>
                  </a:lnTo>
                  <a:lnTo>
                    <a:pt x="275" y="817"/>
                  </a:lnTo>
                  <a:lnTo>
                    <a:pt x="285" y="849"/>
                  </a:lnTo>
                  <a:lnTo>
                    <a:pt x="295" y="881"/>
                  </a:lnTo>
                  <a:lnTo>
                    <a:pt x="306" y="912"/>
                  </a:lnTo>
                  <a:lnTo>
                    <a:pt x="318" y="942"/>
                  </a:lnTo>
                  <a:lnTo>
                    <a:pt x="329" y="973"/>
                  </a:lnTo>
                  <a:lnTo>
                    <a:pt x="342" y="1003"/>
                  </a:lnTo>
                  <a:lnTo>
                    <a:pt x="357" y="1032"/>
                  </a:lnTo>
                  <a:lnTo>
                    <a:pt x="371" y="1062"/>
                  </a:lnTo>
                  <a:lnTo>
                    <a:pt x="386" y="1090"/>
                  </a:lnTo>
                  <a:lnTo>
                    <a:pt x="403" y="1118"/>
                  </a:lnTo>
                  <a:lnTo>
                    <a:pt x="419" y="1147"/>
                  </a:lnTo>
                  <a:lnTo>
                    <a:pt x="436" y="1174"/>
                  </a:lnTo>
                  <a:lnTo>
                    <a:pt x="453" y="1201"/>
                  </a:lnTo>
                  <a:lnTo>
                    <a:pt x="472" y="1228"/>
                  </a:lnTo>
                  <a:lnTo>
                    <a:pt x="491" y="1254"/>
                  </a:lnTo>
                  <a:lnTo>
                    <a:pt x="511" y="1280"/>
                  </a:lnTo>
                  <a:lnTo>
                    <a:pt x="531" y="1305"/>
                  </a:lnTo>
                  <a:lnTo>
                    <a:pt x="553" y="1330"/>
                  </a:lnTo>
                  <a:lnTo>
                    <a:pt x="574" y="1353"/>
                  </a:lnTo>
                  <a:lnTo>
                    <a:pt x="595" y="1377"/>
                  </a:lnTo>
                  <a:lnTo>
                    <a:pt x="618" y="1401"/>
                  </a:lnTo>
                  <a:lnTo>
                    <a:pt x="641" y="1423"/>
                  </a:lnTo>
                  <a:lnTo>
                    <a:pt x="665" y="1445"/>
                  </a:lnTo>
                  <a:lnTo>
                    <a:pt x="690" y="1467"/>
                  </a:lnTo>
                  <a:lnTo>
                    <a:pt x="713" y="1487"/>
                  </a:lnTo>
                  <a:lnTo>
                    <a:pt x="739" y="1508"/>
                  </a:lnTo>
                  <a:lnTo>
                    <a:pt x="764" y="1527"/>
                  </a:lnTo>
                  <a:lnTo>
                    <a:pt x="791" y="1546"/>
                  </a:lnTo>
                  <a:lnTo>
                    <a:pt x="817" y="1565"/>
                  </a:lnTo>
                  <a:lnTo>
                    <a:pt x="844" y="1582"/>
                  </a:lnTo>
                  <a:lnTo>
                    <a:pt x="872" y="1600"/>
                  </a:lnTo>
                  <a:lnTo>
                    <a:pt x="900" y="1617"/>
                  </a:lnTo>
                  <a:lnTo>
                    <a:pt x="928" y="1632"/>
                  </a:lnTo>
                  <a:lnTo>
                    <a:pt x="957" y="1647"/>
                  </a:lnTo>
                  <a:lnTo>
                    <a:pt x="986" y="1662"/>
                  </a:lnTo>
                  <a:lnTo>
                    <a:pt x="1016" y="1676"/>
                  </a:lnTo>
                  <a:lnTo>
                    <a:pt x="1046" y="1689"/>
                  </a:lnTo>
                  <a:lnTo>
                    <a:pt x="1076" y="1702"/>
                  </a:lnTo>
                  <a:lnTo>
                    <a:pt x="1106" y="1714"/>
                  </a:lnTo>
                  <a:lnTo>
                    <a:pt x="1138" y="1724"/>
                  </a:lnTo>
                  <a:lnTo>
                    <a:pt x="1169" y="1734"/>
                  </a:lnTo>
                  <a:lnTo>
                    <a:pt x="1201" y="1743"/>
                  </a:lnTo>
                  <a:lnTo>
                    <a:pt x="1233" y="1752"/>
                  </a:lnTo>
                  <a:lnTo>
                    <a:pt x="1266" y="1761"/>
                  </a:lnTo>
                  <a:lnTo>
                    <a:pt x="1299" y="1768"/>
                  </a:lnTo>
                  <a:lnTo>
                    <a:pt x="1332" y="1774"/>
                  </a:lnTo>
                  <a:lnTo>
                    <a:pt x="1365" y="1780"/>
                  </a:lnTo>
                  <a:lnTo>
                    <a:pt x="1398" y="1784"/>
                  </a:lnTo>
                  <a:lnTo>
                    <a:pt x="1432" y="1788"/>
                  </a:lnTo>
                  <a:lnTo>
                    <a:pt x="1467" y="1790"/>
                  </a:lnTo>
                  <a:lnTo>
                    <a:pt x="1501" y="1793"/>
                  </a:lnTo>
                  <a:lnTo>
                    <a:pt x="1535" y="1794"/>
                  </a:lnTo>
                  <a:lnTo>
                    <a:pt x="1569" y="1795"/>
                  </a:lnTo>
                  <a:lnTo>
                    <a:pt x="1625" y="1794"/>
                  </a:lnTo>
                  <a:lnTo>
                    <a:pt x="1680" y="1790"/>
                  </a:lnTo>
                  <a:lnTo>
                    <a:pt x="1735" y="1784"/>
                  </a:lnTo>
                  <a:lnTo>
                    <a:pt x="1789" y="1777"/>
                  </a:lnTo>
                  <a:lnTo>
                    <a:pt x="1842" y="1767"/>
                  </a:lnTo>
                  <a:lnTo>
                    <a:pt x="1894" y="1755"/>
                  </a:lnTo>
                  <a:lnTo>
                    <a:pt x="1946" y="1742"/>
                  </a:lnTo>
                  <a:lnTo>
                    <a:pt x="1997" y="1725"/>
                  </a:lnTo>
                  <a:lnTo>
                    <a:pt x="2046" y="1708"/>
                  </a:lnTo>
                  <a:lnTo>
                    <a:pt x="2096" y="1688"/>
                  </a:lnTo>
                  <a:lnTo>
                    <a:pt x="2143" y="1666"/>
                  </a:lnTo>
                  <a:lnTo>
                    <a:pt x="2191" y="1643"/>
                  </a:lnTo>
                  <a:lnTo>
                    <a:pt x="2237" y="1618"/>
                  </a:lnTo>
                  <a:lnTo>
                    <a:pt x="2281" y="1592"/>
                  </a:lnTo>
                  <a:lnTo>
                    <a:pt x="2325" y="1562"/>
                  </a:lnTo>
                  <a:lnTo>
                    <a:pt x="2368" y="1533"/>
                  </a:lnTo>
                  <a:lnTo>
                    <a:pt x="2408" y="1501"/>
                  </a:lnTo>
                  <a:lnTo>
                    <a:pt x="2448" y="1468"/>
                  </a:lnTo>
                  <a:lnTo>
                    <a:pt x="2487" y="1434"/>
                  </a:lnTo>
                  <a:lnTo>
                    <a:pt x="2525" y="1397"/>
                  </a:lnTo>
                  <a:lnTo>
                    <a:pt x="2560" y="1359"/>
                  </a:lnTo>
                  <a:lnTo>
                    <a:pt x="2594" y="1322"/>
                  </a:lnTo>
                  <a:lnTo>
                    <a:pt x="2627" y="1280"/>
                  </a:lnTo>
                  <a:lnTo>
                    <a:pt x="2658" y="1239"/>
                  </a:lnTo>
                  <a:lnTo>
                    <a:pt x="2689" y="1196"/>
                  </a:lnTo>
                  <a:lnTo>
                    <a:pt x="2716" y="1153"/>
                  </a:lnTo>
                  <a:lnTo>
                    <a:pt x="2743" y="1108"/>
                  </a:lnTo>
                  <a:lnTo>
                    <a:pt x="2768" y="1062"/>
                  </a:lnTo>
                  <a:lnTo>
                    <a:pt x="2790" y="1015"/>
                  </a:lnTo>
                  <a:lnTo>
                    <a:pt x="2812" y="966"/>
                  </a:lnTo>
                  <a:lnTo>
                    <a:pt x="2832" y="918"/>
                  </a:lnTo>
                  <a:lnTo>
                    <a:pt x="2848" y="867"/>
                  </a:lnTo>
                  <a:lnTo>
                    <a:pt x="2728" y="987"/>
                  </a:lnTo>
                  <a:lnTo>
                    <a:pt x="2721" y="994"/>
                  </a:lnTo>
                  <a:lnTo>
                    <a:pt x="2711" y="999"/>
                  </a:lnTo>
                  <a:lnTo>
                    <a:pt x="2702" y="1002"/>
                  </a:lnTo>
                  <a:lnTo>
                    <a:pt x="2691" y="1003"/>
                  </a:lnTo>
                  <a:lnTo>
                    <a:pt x="2681" y="1002"/>
                  </a:lnTo>
                  <a:lnTo>
                    <a:pt x="2671" y="999"/>
                  </a:lnTo>
                  <a:lnTo>
                    <a:pt x="2662" y="994"/>
                  </a:lnTo>
                  <a:lnTo>
                    <a:pt x="2653" y="987"/>
                  </a:lnTo>
                  <a:lnTo>
                    <a:pt x="2415" y="749"/>
                  </a:lnTo>
                  <a:lnTo>
                    <a:pt x="2403" y="782"/>
                  </a:lnTo>
                  <a:lnTo>
                    <a:pt x="2390" y="813"/>
                  </a:lnTo>
                  <a:lnTo>
                    <a:pt x="2375" y="844"/>
                  </a:lnTo>
                  <a:lnTo>
                    <a:pt x="2359" y="875"/>
                  </a:lnTo>
                  <a:lnTo>
                    <a:pt x="2343" y="905"/>
                  </a:lnTo>
                  <a:lnTo>
                    <a:pt x="2325" y="933"/>
                  </a:lnTo>
                  <a:lnTo>
                    <a:pt x="2306" y="961"/>
                  </a:lnTo>
                  <a:lnTo>
                    <a:pt x="2286" y="990"/>
                  </a:lnTo>
                  <a:lnTo>
                    <a:pt x="2265" y="1016"/>
                  </a:lnTo>
                  <a:lnTo>
                    <a:pt x="2243" y="1042"/>
                  </a:lnTo>
                  <a:lnTo>
                    <a:pt x="2220" y="1066"/>
                  </a:lnTo>
                  <a:lnTo>
                    <a:pt x="2196" y="1091"/>
                  </a:lnTo>
                  <a:lnTo>
                    <a:pt x="2172" y="1114"/>
                  </a:lnTo>
                  <a:lnTo>
                    <a:pt x="2146" y="1136"/>
                  </a:lnTo>
                  <a:lnTo>
                    <a:pt x="2120" y="1157"/>
                  </a:lnTo>
                  <a:lnTo>
                    <a:pt x="2093" y="1179"/>
                  </a:lnTo>
                  <a:lnTo>
                    <a:pt x="2064" y="1198"/>
                  </a:lnTo>
                  <a:lnTo>
                    <a:pt x="2036" y="1215"/>
                  </a:lnTo>
                  <a:lnTo>
                    <a:pt x="2006" y="1233"/>
                  </a:lnTo>
                  <a:lnTo>
                    <a:pt x="1976" y="1249"/>
                  </a:lnTo>
                  <a:lnTo>
                    <a:pt x="1945" y="1264"/>
                  </a:lnTo>
                  <a:lnTo>
                    <a:pt x="1914" y="1278"/>
                  </a:lnTo>
                  <a:lnTo>
                    <a:pt x="1882" y="1291"/>
                  </a:lnTo>
                  <a:lnTo>
                    <a:pt x="1849" y="1301"/>
                  </a:lnTo>
                  <a:lnTo>
                    <a:pt x="1816" y="1312"/>
                  </a:lnTo>
                  <a:lnTo>
                    <a:pt x="1782" y="1320"/>
                  </a:lnTo>
                  <a:lnTo>
                    <a:pt x="1748" y="1329"/>
                  </a:lnTo>
                  <a:lnTo>
                    <a:pt x="1713" y="1334"/>
                  </a:lnTo>
                  <a:lnTo>
                    <a:pt x="1678" y="1339"/>
                  </a:lnTo>
                  <a:lnTo>
                    <a:pt x="1643" y="1343"/>
                  </a:lnTo>
                  <a:lnTo>
                    <a:pt x="1606" y="1345"/>
                  </a:lnTo>
                  <a:lnTo>
                    <a:pt x="1569" y="1346"/>
                  </a:lnTo>
                  <a:lnTo>
                    <a:pt x="1523" y="1345"/>
                  </a:lnTo>
                  <a:lnTo>
                    <a:pt x="1478" y="1342"/>
                  </a:lnTo>
                  <a:lnTo>
                    <a:pt x="1434" y="1336"/>
                  </a:lnTo>
                  <a:lnTo>
                    <a:pt x="1389" y="1327"/>
                  </a:lnTo>
                  <a:lnTo>
                    <a:pt x="1345" y="1318"/>
                  </a:lnTo>
                  <a:lnTo>
                    <a:pt x="1303" y="1306"/>
                  </a:lnTo>
                  <a:lnTo>
                    <a:pt x="1261" y="1292"/>
                  </a:lnTo>
                  <a:lnTo>
                    <a:pt x="1221" y="1275"/>
                  </a:lnTo>
                  <a:lnTo>
                    <a:pt x="1181" y="1258"/>
                  </a:lnTo>
                  <a:lnTo>
                    <a:pt x="1142" y="1238"/>
                  </a:lnTo>
                  <a:lnTo>
                    <a:pt x="1104" y="1216"/>
                  </a:lnTo>
                  <a:lnTo>
                    <a:pt x="1069" y="1193"/>
                  </a:lnTo>
                  <a:lnTo>
                    <a:pt x="1033" y="1168"/>
                  </a:lnTo>
                  <a:lnTo>
                    <a:pt x="999" y="1141"/>
                  </a:lnTo>
                  <a:lnTo>
                    <a:pt x="966" y="1114"/>
                  </a:lnTo>
                  <a:lnTo>
                    <a:pt x="935" y="1083"/>
                  </a:lnTo>
                  <a:lnTo>
                    <a:pt x="906" y="1052"/>
                  </a:lnTo>
                  <a:lnTo>
                    <a:pt x="877" y="1019"/>
                  </a:lnTo>
                  <a:lnTo>
                    <a:pt x="850" y="986"/>
                  </a:lnTo>
                  <a:lnTo>
                    <a:pt x="825" y="951"/>
                  </a:lnTo>
                  <a:lnTo>
                    <a:pt x="803" y="914"/>
                  </a:lnTo>
                  <a:lnTo>
                    <a:pt x="781" y="876"/>
                  </a:lnTo>
                  <a:lnTo>
                    <a:pt x="760" y="839"/>
                  </a:lnTo>
                  <a:lnTo>
                    <a:pt x="743" y="798"/>
                  </a:lnTo>
                  <a:lnTo>
                    <a:pt x="727" y="757"/>
                  </a:lnTo>
                  <a:lnTo>
                    <a:pt x="713" y="716"/>
                  </a:lnTo>
                  <a:lnTo>
                    <a:pt x="700" y="673"/>
                  </a:lnTo>
                  <a:lnTo>
                    <a:pt x="691" y="630"/>
                  </a:lnTo>
                  <a:lnTo>
                    <a:pt x="683" y="586"/>
                  </a:lnTo>
                  <a:lnTo>
                    <a:pt x="677" y="541"/>
                  </a:lnTo>
                  <a:lnTo>
                    <a:pt x="674" y="495"/>
                  </a:lnTo>
                  <a:lnTo>
                    <a:pt x="673" y="449"/>
                  </a:lnTo>
                  <a:lnTo>
                    <a:pt x="897" y="449"/>
                  </a:lnTo>
                  <a:lnTo>
                    <a:pt x="449" y="0"/>
                  </a:lnTo>
                  <a:lnTo>
                    <a:pt x="0" y="449"/>
                  </a:lnTo>
                  <a:lnTo>
                    <a:pt x="224" y="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 wrap="none"/>
            <a:p>
              <a:endParaRPr altLang="en-US" sz="2400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883" name="未知"/>
            <p:cNvSpPr/>
            <p:nvPr/>
          </p:nvSpPr>
          <p:spPr bwMode="auto">
            <a:xfrm>
              <a:off x="291" y="0"/>
              <a:ext cx="2849" cy="1794"/>
            </a:xfrm>
            <a:custGeom>
              <a:avLst/>
              <a:gdLst>
                <a:gd name="T0" fmla="*/ 2623 w 2849"/>
                <a:gd name="T1" fmla="*/ 1311 h 1794"/>
                <a:gd name="T2" fmla="*/ 2618 w 2849"/>
                <a:gd name="T3" fmla="*/ 1208 h 1794"/>
                <a:gd name="T4" fmla="*/ 2603 w 2849"/>
                <a:gd name="T5" fmla="*/ 1106 h 1794"/>
                <a:gd name="T6" fmla="*/ 2582 w 2849"/>
                <a:gd name="T7" fmla="*/ 1008 h 1794"/>
                <a:gd name="T8" fmla="*/ 2554 w 2849"/>
                <a:gd name="T9" fmla="*/ 914 h 1794"/>
                <a:gd name="T10" fmla="*/ 2518 w 2849"/>
                <a:gd name="T11" fmla="*/ 822 h 1794"/>
                <a:gd name="T12" fmla="*/ 2477 w 2849"/>
                <a:gd name="T13" fmla="*/ 732 h 1794"/>
                <a:gd name="T14" fmla="*/ 2430 w 2849"/>
                <a:gd name="T15" fmla="*/ 647 h 1794"/>
                <a:gd name="T16" fmla="*/ 2377 w 2849"/>
                <a:gd name="T17" fmla="*/ 567 h 1794"/>
                <a:gd name="T18" fmla="*/ 2318 w 2849"/>
                <a:gd name="T19" fmla="*/ 489 h 1794"/>
                <a:gd name="T20" fmla="*/ 2253 w 2849"/>
                <a:gd name="T21" fmla="*/ 417 h 1794"/>
                <a:gd name="T22" fmla="*/ 2183 w 2849"/>
                <a:gd name="T23" fmla="*/ 350 h 1794"/>
                <a:gd name="T24" fmla="*/ 2110 w 2849"/>
                <a:gd name="T25" fmla="*/ 287 h 1794"/>
                <a:gd name="T26" fmla="*/ 2031 w 2849"/>
                <a:gd name="T27" fmla="*/ 229 h 1794"/>
                <a:gd name="T28" fmla="*/ 1948 w 2849"/>
                <a:gd name="T29" fmla="*/ 178 h 1794"/>
                <a:gd name="T30" fmla="*/ 1862 w 2849"/>
                <a:gd name="T31" fmla="*/ 132 h 1794"/>
                <a:gd name="T32" fmla="*/ 1772 w 2849"/>
                <a:gd name="T33" fmla="*/ 93 h 1794"/>
                <a:gd name="T34" fmla="*/ 1679 w 2849"/>
                <a:gd name="T35" fmla="*/ 60 h 1794"/>
                <a:gd name="T36" fmla="*/ 1583 w 2849"/>
                <a:gd name="T37" fmla="*/ 34 h 1794"/>
                <a:gd name="T38" fmla="*/ 1484 w 2849"/>
                <a:gd name="T39" fmla="*/ 15 h 1794"/>
                <a:gd name="T40" fmla="*/ 1382 w 2849"/>
                <a:gd name="T41" fmla="*/ 4 h 1794"/>
                <a:gd name="T42" fmla="*/ 1278 w 2849"/>
                <a:gd name="T43" fmla="*/ 0 h 1794"/>
                <a:gd name="T44" fmla="*/ 1167 w 2849"/>
                <a:gd name="T45" fmla="*/ 4 h 1794"/>
                <a:gd name="T46" fmla="*/ 1007 w 2849"/>
                <a:gd name="T47" fmla="*/ 27 h 1794"/>
                <a:gd name="T48" fmla="*/ 852 w 2849"/>
                <a:gd name="T49" fmla="*/ 68 h 1794"/>
                <a:gd name="T50" fmla="*/ 704 w 2849"/>
                <a:gd name="T51" fmla="*/ 128 h 1794"/>
                <a:gd name="T52" fmla="*/ 568 w 2849"/>
                <a:gd name="T53" fmla="*/ 203 h 1794"/>
                <a:gd name="T54" fmla="*/ 440 w 2849"/>
                <a:gd name="T55" fmla="*/ 293 h 1794"/>
                <a:gd name="T56" fmla="*/ 324 w 2849"/>
                <a:gd name="T57" fmla="*/ 397 h 1794"/>
                <a:gd name="T58" fmla="*/ 222 w 2849"/>
                <a:gd name="T59" fmla="*/ 514 h 1794"/>
                <a:gd name="T60" fmla="*/ 132 w 2849"/>
                <a:gd name="T61" fmla="*/ 641 h 1794"/>
                <a:gd name="T62" fmla="*/ 57 w 2849"/>
                <a:gd name="T63" fmla="*/ 779 h 1794"/>
                <a:gd name="T64" fmla="*/ 0 w 2849"/>
                <a:gd name="T65" fmla="*/ 927 h 1794"/>
                <a:gd name="T66" fmla="*/ 128 w 2849"/>
                <a:gd name="T67" fmla="*/ 801 h 1794"/>
                <a:gd name="T68" fmla="*/ 158 w 2849"/>
                <a:gd name="T69" fmla="*/ 791 h 1794"/>
                <a:gd name="T70" fmla="*/ 178 w 2849"/>
                <a:gd name="T71" fmla="*/ 795 h 1794"/>
                <a:gd name="T72" fmla="*/ 433 w 2849"/>
                <a:gd name="T73" fmla="*/ 1045 h 1794"/>
                <a:gd name="T74" fmla="*/ 459 w 2849"/>
                <a:gd name="T75" fmla="*/ 981 h 1794"/>
                <a:gd name="T76" fmla="*/ 506 w 2849"/>
                <a:gd name="T77" fmla="*/ 890 h 1794"/>
                <a:gd name="T78" fmla="*/ 563 w 2849"/>
                <a:gd name="T79" fmla="*/ 805 h 1794"/>
                <a:gd name="T80" fmla="*/ 628 w 2849"/>
                <a:gd name="T81" fmla="*/ 727 h 1794"/>
                <a:gd name="T82" fmla="*/ 702 w 2849"/>
                <a:gd name="T83" fmla="*/ 658 h 1794"/>
                <a:gd name="T84" fmla="*/ 784 w 2849"/>
                <a:gd name="T85" fmla="*/ 596 h 1794"/>
                <a:gd name="T86" fmla="*/ 872 w 2849"/>
                <a:gd name="T87" fmla="*/ 546 h 1794"/>
                <a:gd name="T88" fmla="*/ 967 w 2849"/>
                <a:gd name="T89" fmla="*/ 504 h 1794"/>
                <a:gd name="T90" fmla="*/ 1066 w 2849"/>
                <a:gd name="T91" fmla="*/ 473 h 1794"/>
                <a:gd name="T92" fmla="*/ 1171 w 2849"/>
                <a:gd name="T93" fmla="*/ 455 h 1794"/>
                <a:gd name="T94" fmla="*/ 1278 w 2849"/>
                <a:gd name="T95" fmla="*/ 448 h 1794"/>
                <a:gd name="T96" fmla="*/ 1371 w 2849"/>
                <a:gd name="T97" fmla="*/ 452 h 1794"/>
                <a:gd name="T98" fmla="*/ 1503 w 2849"/>
                <a:gd name="T99" fmla="*/ 476 h 1794"/>
                <a:gd name="T100" fmla="*/ 1628 w 2849"/>
                <a:gd name="T101" fmla="*/ 518 h 1794"/>
                <a:gd name="T102" fmla="*/ 1744 w 2849"/>
                <a:gd name="T103" fmla="*/ 577 h 1794"/>
                <a:gd name="T104" fmla="*/ 1850 w 2849"/>
                <a:gd name="T105" fmla="*/ 653 h 1794"/>
                <a:gd name="T106" fmla="*/ 1943 w 2849"/>
                <a:gd name="T107" fmla="*/ 742 h 1794"/>
                <a:gd name="T108" fmla="*/ 2022 w 2849"/>
                <a:gd name="T109" fmla="*/ 843 h 1794"/>
                <a:gd name="T110" fmla="*/ 2087 w 2849"/>
                <a:gd name="T111" fmla="*/ 956 h 1794"/>
                <a:gd name="T112" fmla="*/ 2136 w 2849"/>
                <a:gd name="T113" fmla="*/ 1078 h 1794"/>
                <a:gd name="T114" fmla="*/ 2165 w 2849"/>
                <a:gd name="T115" fmla="*/ 1208 h 1794"/>
                <a:gd name="T116" fmla="*/ 2176 w 2849"/>
                <a:gd name="T117" fmla="*/ 1345 h 1794"/>
                <a:gd name="T118" fmla="*/ 2849 w 2849"/>
                <a:gd name="T119" fmla="*/ 1345 h 179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849"/>
                <a:gd name="T181" fmla="*/ 0 h 1794"/>
                <a:gd name="T182" fmla="*/ 2849 w 2849"/>
                <a:gd name="T183" fmla="*/ 1794 h 1794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849" h="1794">
                  <a:moveTo>
                    <a:pt x="2625" y="1345"/>
                  </a:moveTo>
                  <a:lnTo>
                    <a:pt x="2625" y="1345"/>
                  </a:lnTo>
                  <a:lnTo>
                    <a:pt x="2623" y="1311"/>
                  </a:lnTo>
                  <a:lnTo>
                    <a:pt x="2622" y="1276"/>
                  </a:lnTo>
                  <a:lnTo>
                    <a:pt x="2620" y="1242"/>
                  </a:lnTo>
                  <a:lnTo>
                    <a:pt x="2618" y="1208"/>
                  </a:lnTo>
                  <a:lnTo>
                    <a:pt x="2614" y="1174"/>
                  </a:lnTo>
                  <a:lnTo>
                    <a:pt x="2609" y="1141"/>
                  </a:lnTo>
                  <a:lnTo>
                    <a:pt x="2603" y="1106"/>
                  </a:lnTo>
                  <a:lnTo>
                    <a:pt x="2597" y="1075"/>
                  </a:lnTo>
                  <a:lnTo>
                    <a:pt x="2590" y="1041"/>
                  </a:lnTo>
                  <a:lnTo>
                    <a:pt x="2582" y="1008"/>
                  </a:lnTo>
                  <a:lnTo>
                    <a:pt x="2574" y="977"/>
                  </a:lnTo>
                  <a:lnTo>
                    <a:pt x="2564" y="945"/>
                  </a:lnTo>
                  <a:lnTo>
                    <a:pt x="2554" y="914"/>
                  </a:lnTo>
                  <a:lnTo>
                    <a:pt x="2543" y="882"/>
                  </a:lnTo>
                  <a:lnTo>
                    <a:pt x="2531" y="851"/>
                  </a:lnTo>
                  <a:lnTo>
                    <a:pt x="2518" y="822"/>
                  </a:lnTo>
                  <a:lnTo>
                    <a:pt x="2505" y="791"/>
                  </a:lnTo>
                  <a:lnTo>
                    <a:pt x="2491" y="762"/>
                  </a:lnTo>
                  <a:lnTo>
                    <a:pt x="2477" y="732"/>
                  </a:lnTo>
                  <a:lnTo>
                    <a:pt x="2462" y="704"/>
                  </a:lnTo>
                  <a:lnTo>
                    <a:pt x="2446" y="675"/>
                  </a:lnTo>
                  <a:lnTo>
                    <a:pt x="2430" y="647"/>
                  </a:lnTo>
                  <a:lnTo>
                    <a:pt x="2412" y="620"/>
                  </a:lnTo>
                  <a:lnTo>
                    <a:pt x="2394" y="593"/>
                  </a:lnTo>
                  <a:lnTo>
                    <a:pt x="2377" y="567"/>
                  </a:lnTo>
                  <a:lnTo>
                    <a:pt x="2357" y="540"/>
                  </a:lnTo>
                  <a:lnTo>
                    <a:pt x="2338" y="515"/>
                  </a:lnTo>
                  <a:lnTo>
                    <a:pt x="2318" y="489"/>
                  </a:lnTo>
                  <a:lnTo>
                    <a:pt x="2296" y="464"/>
                  </a:lnTo>
                  <a:lnTo>
                    <a:pt x="2275" y="440"/>
                  </a:lnTo>
                  <a:lnTo>
                    <a:pt x="2253" y="417"/>
                  </a:lnTo>
                  <a:lnTo>
                    <a:pt x="2230" y="393"/>
                  </a:lnTo>
                  <a:lnTo>
                    <a:pt x="2207" y="371"/>
                  </a:lnTo>
                  <a:lnTo>
                    <a:pt x="2183" y="350"/>
                  </a:lnTo>
                  <a:lnTo>
                    <a:pt x="2159" y="328"/>
                  </a:lnTo>
                  <a:lnTo>
                    <a:pt x="2135" y="307"/>
                  </a:lnTo>
                  <a:lnTo>
                    <a:pt x="2110" y="287"/>
                  </a:lnTo>
                  <a:lnTo>
                    <a:pt x="2084" y="267"/>
                  </a:lnTo>
                  <a:lnTo>
                    <a:pt x="2058" y="248"/>
                  </a:lnTo>
                  <a:lnTo>
                    <a:pt x="2031" y="229"/>
                  </a:lnTo>
                  <a:lnTo>
                    <a:pt x="2003" y="211"/>
                  </a:lnTo>
                  <a:lnTo>
                    <a:pt x="1976" y="195"/>
                  </a:lnTo>
                  <a:lnTo>
                    <a:pt x="1948" y="178"/>
                  </a:lnTo>
                  <a:lnTo>
                    <a:pt x="1920" y="162"/>
                  </a:lnTo>
                  <a:lnTo>
                    <a:pt x="1891" y="146"/>
                  </a:lnTo>
                  <a:lnTo>
                    <a:pt x="1862" y="132"/>
                  </a:lnTo>
                  <a:lnTo>
                    <a:pt x="1832" y="118"/>
                  </a:lnTo>
                  <a:lnTo>
                    <a:pt x="1803" y="105"/>
                  </a:lnTo>
                  <a:lnTo>
                    <a:pt x="1772" y="93"/>
                  </a:lnTo>
                  <a:lnTo>
                    <a:pt x="1741" y="81"/>
                  </a:lnTo>
                  <a:lnTo>
                    <a:pt x="1711" y="71"/>
                  </a:lnTo>
                  <a:lnTo>
                    <a:pt x="1679" y="60"/>
                  </a:lnTo>
                  <a:lnTo>
                    <a:pt x="1647" y="51"/>
                  </a:lnTo>
                  <a:lnTo>
                    <a:pt x="1615" y="43"/>
                  </a:lnTo>
                  <a:lnTo>
                    <a:pt x="1583" y="34"/>
                  </a:lnTo>
                  <a:lnTo>
                    <a:pt x="1550" y="27"/>
                  </a:lnTo>
                  <a:lnTo>
                    <a:pt x="1517" y="20"/>
                  </a:lnTo>
                  <a:lnTo>
                    <a:pt x="1484" y="15"/>
                  </a:lnTo>
                  <a:lnTo>
                    <a:pt x="1450" y="11"/>
                  </a:lnTo>
                  <a:lnTo>
                    <a:pt x="1417" y="7"/>
                  </a:lnTo>
                  <a:lnTo>
                    <a:pt x="1382" y="4"/>
                  </a:lnTo>
                  <a:lnTo>
                    <a:pt x="1348" y="1"/>
                  </a:lnTo>
                  <a:lnTo>
                    <a:pt x="1314" y="0"/>
                  </a:lnTo>
                  <a:lnTo>
                    <a:pt x="1278" y="0"/>
                  </a:lnTo>
                  <a:lnTo>
                    <a:pt x="1223" y="1"/>
                  </a:lnTo>
                  <a:lnTo>
                    <a:pt x="1167" y="4"/>
                  </a:lnTo>
                  <a:lnTo>
                    <a:pt x="1113" y="9"/>
                  </a:lnTo>
                  <a:lnTo>
                    <a:pt x="1060" y="18"/>
                  </a:lnTo>
                  <a:lnTo>
                    <a:pt x="1007" y="27"/>
                  </a:lnTo>
                  <a:lnTo>
                    <a:pt x="954" y="39"/>
                  </a:lnTo>
                  <a:lnTo>
                    <a:pt x="903" y="53"/>
                  </a:lnTo>
                  <a:lnTo>
                    <a:pt x="852" y="68"/>
                  </a:lnTo>
                  <a:lnTo>
                    <a:pt x="801" y="86"/>
                  </a:lnTo>
                  <a:lnTo>
                    <a:pt x="753" y="106"/>
                  </a:lnTo>
                  <a:lnTo>
                    <a:pt x="704" y="128"/>
                  </a:lnTo>
                  <a:lnTo>
                    <a:pt x="658" y="151"/>
                  </a:lnTo>
                  <a:lnTo>
                    <a:pt x="612" y="176"/>
                  </a:lnTo>
                  <a:lnTo>
                    <a:pt x="568" y="203"/>
                  </a:lnTo>
                  <a:lnTo>
                    <a:pt x="524" y="231"/>
                  </a:lnTo>
                  <a:lnTo>
                    <a:pt x="481" y="261"/>
                  </a:lnTo>
                  <a:lnTo>
                    <a:pt x="440" y="293"/>
                  </a:lnTo>
                  <a:lnTo>
                    <a:pt x="400" y="326"/>
                  </a:lnTo>
                  <a:lnTo>
                    <a:pt x="362" y="361"/>
                  </a:lnTo>
                  <a:lnTo>
                    <a:pt x="324" y="397"/>
                  </a:lnTo>
                  <a:lnTo>
                    <a:pt x="289" y="435"/>
                  </a:lnTo>
                  <a:lnTo>
                    <a:pt x="255" y="473"/>
                  </a:lnTo>
                  <a:lnTo>
                    <a:pt x="222" y="514"/>
                  </a:lnTo>
                  <a:lnTo>
                    <a:pt x="190" y="555"/>
                  </a:lnTo>
                  <a:lnTo>
                    <a:pt x="160" y="597"/>
                  </a:lnTo>
                  <a:lnTo>
                    <a:pt x="132" y="641"/>
                  </a:lnTo>
                  <a:lnTo>
                    <a:pt x="106" y="686"/>
                  </a:lnTo>
                  <a:lnTo>
                    <a:pt x="81" y="732"/>
                  </a:lnTo>
                  <a:lnTo>
                    <a:pt x="57" y="779"/>
                  </a:lnTo>
                  <a:lnTo>
                    <a:pt x="36" y="828"/>
                  </a:lnTo>
                  <a:lnTo>
                    <a:pt x="17" y="877"/>
                  </a:lnTo>
                  <a:lnTo>
                    <a:pt x="0" y="927"/>
                  </a:lnTo>
                  <a:lnTo>
                    <a:pt x="120" y="806"/>
                  </a:lnTo>
                  <a:lnTo>
                    <a:pt x="128" y="801"/>
                  </a:lnTo>
                  <a:lnTo>
                    <a:pt x="138" y="795"/>
                  </a:lnTo>
                  <a:lnTo>
                    <a:pt x="147" y="792"/>
                  </a:lnTo>
                  <a:lnTo>
                    <a:pt x="158" y="791"/>
                  </a:lnTo>
                  <a:lnTo>
                    <a:pt x="167" y="792"/>
                  </a:lnTo>
                  <a:lnTo>
                    <a:pt x="178" y="795"/>
                  </a:lnTo>
                  <a:lnTo>
                    <a:pt x="186" y="801"/>
                  </a:lnTo>
                  <a:lnTo>
                    <a:pt x="194" y="806"/>
                  </a:lnTo>
                  <a:lnTo>
                    <a:pt x="433" y="1045"/>
                  </a:lnTo>
                  <a:lnTo>
                    <a:pt x="446" y="1013"/>
                  </a:lnTo>
                  <a:lnTo>
                    <a:pt x="459" y="981"/>
                  </a:lnTo>
                  <a:lnTo>
                    <a:pt x="473" y="951"/>
                  </a:lnTo>
                  <a:lnTo>
                    <a:pt x="488" y="920"/>
                  </a:lnTo>
                  <a:lnTo>
                    <a:pt x="506" y="890"/>
                  </a:lnTo>
                  <a:lnTo>
                    <a:pt x="524" y="861"/>
                  </a:lnTo>
                  <a:lnTo>
                    <a:pt x="543" y="832"/>
                  </a:lnTo>
                  <a:lnTo>
                    <a:pt x="563" y="805"/>
                  </a:lnTo>
                  <a:lnTo>
                    <a:pt x="584" y="778"/>
                  </a:lnTo>
                  <a:lnTo>
                    <a:pt x="605" y="752"/>
                  </a:lnTo>
                  <a:lnTo>
                    <a:pt x="628" y="727"/>
                  </a:lnTo>
                  <a:lnTo>
                    <a:pt x="653" y="704"/>
                  </a:lnTo>
                  <a:lnTo>
                    <a:pt x="677" y="680"/>
                  </a:lnTo>
                  <a:lnTo>
                    <a:pt x="702" y="658"/>
                  </a:lnTo>
                  <a:lnTo>
                    <a:pt x="729" y="636"/>
                  </a:lnTo>
                  <a:lnTo>
                    <a:pt x="756" y="616"/>
                  </a:lnTo>
                  <a:lnTo>
                    <a:pt x="784" y="596"/>
                  </a:lnTo>
                  <a:lnTo>
                    <a:pt x="813" y="579"/>
                  </a:lnTo>
                  <a:lnTo>
                    <a:pt x="843" y="561"/>
                  </a:lnTo>
                  <a:lnTo>
                    <a:pt x="872" y="546"/>
                  </a:lnTo>
                  <a:lnTo>
                    <a:pt x="903" y="530"/>
                  </a:lnTo>
                  <a:lnTo>
                    <a:pt x="935" y="516"/>
                  </a:lnTo>
                  <a:lnTo>
                    <a:pt x="967" y="504"/>
                  </a:lnTo>
                  <a:lnTo>
                    <a:pt x="1000" y="492"/>
                  </a:lnTo>
                  <a:lnTo>
                    <a:pt x="1033" y="482"/>
                  </a:lnTo>
                  <a:lnTo>
                    <a:pt x="1066" y="473"/>
                  </a:lnTo>
                  <a:lnTo>
                    <a:pt x="1100" y="465"/>
                  </a:lnTo>
                  <a:lnTo>
                    <a:pt x="1136" y="459"/>
                  </a:lnTo>
                  <a:lnTo>
                    <a:pt x="1171" y="455"/>
                  </a:lnTo>
                  <a:lnTo>
                    <a:pt x="1206" y="451"/>
                  </a:lnTo>
                  <a:lnTo>
                    <a:pt x="1242" y="449"/>
                  </a:lnTo>
                  <a:lnTo>
                    <a:pt x="1278" y="448"/>
                  </a:lnTo>
                  <a:lnTo>
                    <a:pt x="1324" y="449"/>
                  </a:lnTo>
                  <a:lnTo>
                    <a:pt x="1371" y="452"/>
                  </a:lnTo>
                  <a:lnTo>
                    <a:pt x="1415" y="458"/>
                  </a:lnTo>
                  <a:lnTo>
                    <a:pt x="1459" y="466"/>
                  </a:lnTo>
                  <a:lnTo>
                    <a:pt x="1503" y="476"/>
                  </a:lnTo>
                  <a:lnTo>
                    <a:pt x="1545" y="489"/>
                  </a:lnTo>
                  <a:lnTo>
                    <a:pt x="1587" y="503"/>
                  </a:lnTo>
                  <a:lnTo>
                    <a:pt x="1628" y="518"/>
                  </a:lnTo>
                  <a:lnTo>
                    <a:pt x="1668" y="536"/>
                  </a:lnTo>
                  <a:lnTo>
                    <a:pt x="1706" y="556"/>
                  </a:lnTo>
                  <a:lnTo>
                    <a:pt x="1744" y="577"/>
                  </a:lnTo>
                  <a:lnTo>
                    <a:pt x="1780" y="601"/>
                  </a:lnTo>
                  <a:lnTo>
                    <a:pt x="1816" y="626"/>
                  </a:lnTo>
                  <a:lnTo>
                    <a:pt x="1850" y="653"/>
                  </a:lnTo>
                  <a:lnTo>
                    <a:pt x="1882" y="681"/>
                  </a:lnTo>
                  <a:lnTo>
                    <a:pt x="1913" y="711"/>
                  </a:lnTo>
                  <a:lnTo>
                    <a:pt x="1943" y="742"/>
                  </a:lnTo>
                  <a:lnTo>
                    <a:pt x="1970" y="775"/>
                  </a:lnTo>
                  <a:lnTo>
                    <a:pt x="1998" y="809"/>
                  </a:lnTo>
                  <a:lnTo>
                    <a:pt x="2022" y="843"/>
                  </a:lnTo>
                  <a:lnTo>
                    <a:pt x="2046" y="880"/>
                  </a:lnTo>
                  <a:lnTo>
                    <a:pt x="2067" y="917"/>
                  </a:lnTo>
                  <a:lnTo>
                    <a:pt x="2087" y="956"/>
                  </a:lnTo>
                  <a:lnTo>
                    <a:pt x="2105" y="995"/>
                  </a:lnTo>
                  <a:lnTo>
                    <a:pt x="2122" y="1037"/>
                  </a:lnTo>
                  <a:lnTo>
                    <a:pt x="2136" y="1078"/>
                  </a:lnTo>
                  <a:lnTo>
                    <a:pt x="2148" y="1121"/>
                  </a:lnTo>
                  <a:lnTo>
                    <a:pt x="2158" y="1164"/>
                  </a:lnTo>
                  <a:lnTo>
                    <a:pt x="2165" y="1208"/>
                  </a:lnTo>
                  <a:lnTo>
                    <a:pt x="2171" y="1254"/>
                  </a:lnTo>
                  <a:lnTo>
                    <a:pt x="2175" y="1299"/>
                  </a:lnTo>
                  <a:lnTo>
                    <a:pt x="2176" y="1345"/>
                  </a:lnTo>
                  <a:lnTo>
                    <a:pt x="1952" y="1345"/>
                  </a:lnTo>
                  <a:lnTo>
                    <a:pt x="2400" y="1794"/>
                  </a:lnTo>
                  <a:lnTo>
                    <a:pt x="2849" y="1345"/>
                  </a:lnTo>
                  <a:lnTo>
                    <a:pt x="2625" y="1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 wrap="none"/>
            <a:p>
              <a:endParaRPr altLang="en-US" sz="2400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48884" name="WordArt 10"/>
          <p:cNvSpPr>
            <a:spLocks noChangeArrowheads="1" noChangeShapeType="1"/>
          </p:cNvSpPr>
          <p:nvPr/>
        </p:nvSpPr>
        <p:spPr bwMode="auto">
          <a:xfrm rot="16200000">
            <a:off x="4191601" y="2396399"/>
            <a:ext cx="2840567" cy="2645833"/>
          </a:xfrm>
          <a:prstGeom prst="rect"/>
        </p:spPr>
        <p:txBody>
          <a:bodyPr fromWordArt="1" spcFirstLastPara="1" wrap="none">
            <a:prstTxWarp prst="textArchUp">
              <a:avLst>
                <a:gd fmla="val 12275980" name="adj"/>
              </a:avLst>
            </a:prstTxWarp>
          </a:bodyPr>
          <a:p>
            <a:pPr algn="ctr"/>
            <a:r>
              <a:rPr altLang="en-US" dirty="0" sz="1065" kern="10" lang="zh-CN">
                <a:solidFill>
                  <a:srgbClr val="FFFF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双击此处添加标题文字</a:t>
            </a:r>
            <a:endParaRPr altLang="en-US" dirty="0" sz="1065" kern="10" lang="zh-CN">
              <a:solidFill>
                <a:srgbClr val="FFFF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85" name="WordArt 9"/>
          <p:cNvSpPr>
            <a:spLocks noChangeArrowheads="1" noChangeShapeType="1"/>
          </p:cNvSpPr>
          <p:nvPr/>
        </p:nvSpPr>
        <p:spPr bwMode="auto">
          <a:xfrm rot="5400000">
            <a:off x="4741934" y="2239764"/>
            <a:ext cx="3219451" cy="3045884"/>
          </a:xfrm>
          <a:prstGeom prst="rect"/>
        </p:spPr>
        <p:txBody>
          <a:bodyPr fromWordArt="1" spcFirstLastPara="1" wrap="none">
            <a:prstTxWarp prst="textArchUp">
              <a:avLst>
                <a:gd fmla="val 13041412" name="adj"/>
              </a:avLst>
            </a:prstTxWarp>
          </a:bodyPr>
          <a:p>
            <a:pPr algn="ctr"/>
            <a:r>
              <a:rPr altLang="en-US" dirty="0" sz="1065" kern="10" lang="zh-CN">
                <a:solidFill>
                  <a:srgbClr val="FFFF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双击此处添加标题文字</a:t>
            </a:r>
            <a:endParaRPr altLang="en-US" dirty="0" sz="1065" kern="10" lang="zh-CN">
              <a:solidFill>
                <a:srgbClr val="FFFF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86" name="Line 11"/>
          <p:cNvSpPr>
            <a:spLocks noChangeShapeType="1"/>
          </p:cNvSpPr>
          <p:nvPr/>
        </p:nvSpPr>
        <p:spPr bwMode="auto">
          <a:xfrm rot="10800000">
            <a:off x="8388952" y="3717198"/>
            <a:ext cx="2810934" cy="0"/>
          </a:xfrm>
          <a:prstGeom prst="line"/>
          <a:noFill/>
          <a:ln w="19050" cap="rnd">
            <a:solidFill>
              <a:schemeClr val="tx1">
                <a:lumMod val="65000"/>
                <a:lumOff val="35000"/>
              </a:schemeClr>
            </a:solidFill>
            <a:prstDash val="sysDot"/>
            <a:round/>
            <a:headEnd type="triangle" w="med" len="med"/>
            <a:tailEnd type="oval" w="med" len="med"/>
          </a:ln>
        </p:spPr>
        <p:txBody>
          <a:bodyPr/>
          <a:p>
            <a:endParaRPr altLang="en-US" sz="2400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grpSp>
        <p:nvGrpSpPr>
          <p:cNvPr id="94" name="组合 12"/>
          <p:cNvGrpSpPr/>
          <p:nvPr/>
        </p:nvGrpSpPr>
        <p:grpSpPr>
          <a:xfrm>
            <a:off x="8704336" y="3164747"/>
            <a:ext cx="2273301" cy="1683809"/>
            <a:chOff x="8704336" y="2996306"/>
            <a:chExt cx="2273301" cy="1683809"/>
          </a:xfrm>
        </p:grpSpPr>
        <p:sp>
          <p:nvSpPr>
            <p:cNvPr id="1048887" name="AutoShape 13"/>
            <p:cNvSpPr>
              <a:spLocks noChangeArrowheads="1"/>
            </p:cNvSpPr>
            <p:nvPr/>
          </p:nvSpPr>
          <p:spPr bwMode="auto">
            <a:xfrm>
              <a:off x="8704336" y="2996306"/>
              <a:ext cx="2273301" cy="478367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noFill/>
              <a:round/>
            </a:ln>
            <a:effectLst/>
          </p:spPr>
          <p:txBody>
            <a:bodyPr anchor="ctr" wrap="none"/>
            <a:p>
              <a:pPr algn="ctr"/>
              <a:r>
                <a:rPr altLang="en-US" dirty="0" lang="zh-CN">
                  <a:solidFill>
                    <a:srgbClr val="FFFFFF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点击此处添加标题</a:t>
              </a:r>
              <a:endParaRPr altLang="en-US" dirty="0" lang="zh-CN">
                <a:solidFill>
                  <a:srgbClr val="FFFF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048888" name="Rectangle 17"/>
            <p:cNvSpPr>
              <a:spLocks noChangeArrowheads="1"/>
            </p:cNvSpPr>
            <p:nvPr/>
          </p:nvSpPr>
          <p:spPr bwMode="auto">
            <a:xfrm>
              <a:off x="8752364" y="3629190"/>
              <a:ext cx="2214880" cy="1050925"/>
            </a:xfrm>
            <a:prstGeom prst="rect"/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eaLnBrk="0" hangingPunct="0" indent="-285750" marL="7429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eaLnBrk="0" hangingPunct="0" indent="-228600" marL="11430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eaLnBrk="0" hangingPunct="0" indent="-228600" marL="16002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eaLnBrk="0" hangingPunct="0" indent="-228600" marL="20574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eaLnBrk="0" fontAlgn="base" hangingPunct="0" indent="-228600" marL="251460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eaLnBrk="0" fontAlgn="base" hangingPunct="0" indent="-228600" marL="297180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eaLnBrk="0" fontAlgn="base" hangingPunct="0" indent="-228600" marL="342900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eaLnBrk="0" fontAlgn="base" hangingPunct="0" indent="-228600" marL="388620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altLang="en-US" dirty="0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点击此处添加文本信息</a:t>
              </a:r>
              <a:endParaRPr altLang="zh-CN" dirty="0" sz="1600" lang="en-US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  <a:p>
              <a:pPr>
                <a:lnSpc>
                  <a:spcPct val="130000"/>
                </a:lnSpc>
              </a:pPr>
              <a:r>
                <a:rPr altLang="en-US" dirty="0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点击此处添加文本信息</a:t>
              </a:r>
              <a:endParaRPr altLang="zh-CN" dirty="0" sz="1600" lang="en-US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  <a:p>
              <a:pPr>
                <a:lnSpc>
                  <a:spcPct val="130000"/>
                </a:lnSpc>
              </a:pPr>
              <a:r>
                <a:rPr altLang="en-US" dirty="0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点击此处添加文本信息</a:t>
              </a:r>
              <a:endParaRPr altLang="zh-CN" dirty="0" sz="1600" lang="en-US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5" name="组合 15"/>
          <p:cNvGrpSpPr/>
          <p:nvPr/>
        </p:nvGrpSpPr>
        <p:grpSpPr>
          <a:xfrm>
            <a:off x="798584" y="3162631"/>
            <a:ext cx="3037417" cy="1685925"/>
            <a:chOff x="798584" y="2994190"/>
            <a:chExt cx="3037417" cy="1685925"/>
          </a:xfrm>
        </p:grpSpPr>
        <p:sp>
          <p:nvSpPr>
            <p:cNvPr id="1048889" name="AutoShape 14"/>
            <p:cNvSpPr>
              <a:spLocks noChangeArrowheads="1"/>
            </p:cNvSpPr>
            <p:nvPr/>
          </p:nvSpPr>
          <p:spPr bwMode="auto">
            <a:xfrm>
              <a:off x="1149951" y="2994190"/>
              <a:ext cx="2273300" cy="478367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>
              <a:noFill/>
              <a:round/>
            </a:ln>
            <a:effectLst/>
          </p:spPr>
          <p:txBody>
            <a:bodyPr anchor="ctr" wrap="none"/>
            <a:p>
              <a:pPr algn="ctr"/>
              <a:r>
                <a:rPr altLang="en-US" dirty="0" sz="1865" lang="zh-CN">
                  <a:solidFill>
                    <a:srgbClr val="FFFFFF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点击此处添加标题</a:t>
              </a:r>
              <a:endParaRPr altLang="en-US" dirty="0" sz="1865" lang="zh-CN">
                <a:solidFill>
                  <a:srgbClr val="FFFF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048890" name="Line 15"/>
            <p:cNvSpPr>
              <a:spLocks noChangeShapeType="1"/>
            </p:cNvSpPr>
            <p:nvPr/>
          </p:nvSpPr>
          <p:spPr bwMode="auto">
            <a:xfrm>
              <a:off x="798584" y="3546639"/>
              <a:ext cx="3037417" cy="0"/>
            </a:xfrm>
            <a:prstGeom prst="line"/>
            <a:noFill/>
            <a:ln w="19050" cap="rnd">
              <a:solidFill>
                <a:srgbClr val="4F5D70"/>
              </a:solidFill>
              <a:prstDash val="sysDot"/>
              <a:round/>
              <a:headEnd type="triangle" w="med" len="med"/>
              <a:tailEnd type="oval" w="med" len="med"/>
            </a:ln>
          </p:spPr>
          <p:txBody>
            <a:bodyPr/>
            <a:p>
              <a:endParaRPr altLang="en-US" sz="2400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891" name="Rectangle 18"/>
            <p:cNvSpPr>
              <a:spLocks noChangeArrowheads="1"/>
            </p:cNvSpPr>
            <p:nvPr/>
          </p:nvSpPr>
          <p:spPr bwMode="auto">
            <a:xfrm>
              <a:off x="1183163" y="3629190"/>
              <a:ext cx="2214880" cy="1050925"/>
            </a:xfrm>
            <a:prstGeom prst="rect"/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eaLnBrk="0" hangingPunct="0" indent="-285750" marL="7429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eaLnBrk="0" hangingPunct="0" indent="-228600" marL="11430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eaLnBrk="0" hangingPunct="0" indent="-228600" marL="16002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eaLnBrk="0" hangingPunct="0" indent="-228600" marL="20574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eaLnBrk="0" fontAlgn="base" hangingPunct="0" indent="-228600" marL="251460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eaLnBrk="0" fontAlgn="base" hangingPunct="0" indent="-228600" marL="297180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eaLnBrk="0" fontAlgn="base" hangingPunct="0" indent="-228600" marL="342900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eaLnBrk="0" fontAlgn="base" hangingPunct="0" indent="-228600" marL="388620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altLang="en-US" dirty="0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点击此处添加文本信息</a:t>
              </a:r>
              <a:endParaRPr altLang="zh-CN" dirty="0" sz="1600" lang="en-US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  <a:p>
              <a:pPr>
                <a:lnSpc>
                  <a:spcPct val="130000"/>
                </a:lnSpc>
              </a:pPr>
              <a:r>
                <a:rPr altLang="en-US" dirty="0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点击此处添加文本信息</a:t>
              </a:r>
              <a:endParaRPr altLang="zh-CN" dirty="0" sz="1600" lang="en-US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  <a:p>
              <a:pPr>
                <a:lnSpc>
                  <a:spcPct val="130000"/>
                </a:lnSpc>
              </a:pPr>
              <a:r>
                <a:rPr altLang="en-US" dirty="0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点击此处添加文本信息</a:t>
              </a:r>
              <a:endParaRPr altLang="zh-CN" dirty="0" sz="1600" lang="en-US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5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下阶段工作计划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896" name="Line 15"/>
          <p:cNvSpPr>
            <a:spLocks noChangeShapeType="1"/>
          </p:cNvSpPr>
          <p:nvPr/>
        </p:nvSpPr>
        <p:spPr bwMode="auto">
          <a:xfrm flipV="1">
            <a:off x="2641600" y="2633919"/>
            <a:ext cx="0" cy="311245"/>
          </a:xfrm>
          <a:prstGeom prst="line"/>
          <a:noFill/>
          <a:ln w="6350">
            <a:solidFill>
              <a:schemeClr val="accent1"/>
            </a:solidFill>
            <a:prstDash val="solid"/>
            <a:round/>
            <a:tailEnd type="oval" w="sm" len="sm"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97" name="Line 19"/>
          <p:cNvSpPr>
            <a:spLocks noChangeShapeType="1"/>
          </p:cNvSpPr>
          <p:nvPr/>
        </p:nvSpPr>
        <p:spPr bwMode="auto">
          <a:xfrm>
            <a:off x="4940300" y="4503513"/>
            <a:ext cx="0" cy="309129"/>
          </a:xfrm>
          <a:prstGeom prst="line"/>
          <a:noFill/>
          <a:ln w="6350">
            <a:solidFill>
              <a:schemeClr val="accent2"/>
            </a:solidFill>
            <a:prstDash val="solid"/>
            <a:round/>
            <a:tailEnd type="oval" w="sm" len="sm"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98" name="Line 23"/>
          <p:cNvSpPr>
            <a:spLocks noChangeShapeType="1"/>
          </p:cNvSpPr>
          <p:nvPr/>
        </p:nvSpPr>
        <p:spPr bwMode="auto">
          <a:xfrm flipV="1">
            <a:off x="7245351" y="2633919"/>
            <a:ext cx="0" cy="311245"/>
          </a:xfrm>
          <a:prstGeom prst="line"/>
          <a:noFill/>
          <a:ln w="6350">
            <a:solidFill>
              <a:schemeClr val="accent1"/>
            </a:solidFill>
            <a:prstDash val="solid"/>
            <a:round/>
            <a:tailEnd type="oval" w="sm" len="sm"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899" name="Freeform 14"/>
          <p:cNvSpPr/>
          <p:nvPr/>
        </p:nvSpPr>
        <p:spPr bwMode="auto">
          <a:xfrm>
            <a:off x="1422400" y="3724338"/>
            <a:ext cx="2432051" cy="1221695"/>
          </a:xfrm>
          <a:custGeom>
            <a:avLst/>
            <a:gdLst>
              <a:gd name="T0" fmla="*/ 342 w 683"/>
              <a:gd name="T1" fmla="*/ 305 h 342"/>
              <a:gd name="T2" fmla="*/ 37 w 683"/>
              <a:gd name="T3" fmla="*/ 0 h 342"/>
              <a:gd name="T4" fmla="*/ 0 w 683"/>
              <a:gd name="T5" fmla="*/ 0 h 342"/>
              <a:gd name="T6" fmla="*/ 342 w 683"/>
              <a:gd name="T7" fmla="*/ 342 h 342"/>
              <a:gd name="T8" fmla="*/ 683 w 683"/>
              <a:gd name="T9" fmla="*/ 0 h 342"/>
              <a:gd name="T10" fmla="*/ 646 w 683"/>
              <a:gd name="T11" fmla="*/ 0 h 342"/>
              <a:gd name="T12" fmla="*/ 342 w 683"/>
              <a:gd name="T13" fmla="*/ 305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3" h="342">
                <a:moveTo>
                  <a:pt x="342" y="305"/>
                </a:moveTo>
                <a:cubicBezTo>
                  <a:pt x="173" y="305"/>
                  <a:pt x="37" y="169"/>
                  <a:pt x="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9"/>
                  <a:pt x="153" y="342"/>
                  <a:pt x="342" y="342"/>
                </a:cubicBezTo>
                <a:cubicBezTo>
                  <a:pt x="530" y="342"/>
                  <a:pt x="683" y="189"/>
                  <a:pt x="683" y="0"/>
                </a:cubicBezTo>
                <a:cubicBezTo>
                  <a:pt x="646" y="0"/>
                  <a:pt x="646" y="0"/>
                  <a:pt x="646" y="0"/>
                </a:cubicBezTo>
                <a:cubicBezTo>
                  <a:pt x="646" y="169"/>
                  <a:pt x="510" y="305"/>
                  <a:pt x="342" y="305"/>
                </a:cubicBezTo>
                <a:close/>
              </a:path>
            </a:pathLst>
          </a:custGeom>
          <a:solidFill>
            <a:srgbClr val="011B7D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0" name="Freeform 18"/>
          <p:cNvSpPr/>
          <p:nvPr/>
        </p:nvSpPr>
        <p:spPr bwMode="auto">
          <a:xfrm>
            <a:off x="3723217" y="2504762"/>
            <a:ext cx="2436283" cy="1219576"/>
          </a:xfrm>
          <a:custGeom>
            <a:avLst/>
            <a:gdLst>
              <a:gd name="T0" fmla="*/ 342 w 684"/>
              <a:gd name="T1" fmla="*/ 37 h 341"/>
              <a:gd name="T2" fmla="*/ 647 w 684"/>
              <a:gd name="T3" fmla="*/ 341 h 341"/>
              <a:gd name="T4" fmla="*/ 684 w 684"/>
              <a:gd name="T5" fmla="*/ 341 h 341"/>
              <a:gd name="T6" fmla="*/ 342 w 684"/>
              <a:gd name="T7" fmla="*/ 0 h 341"/>
              <a:gd name="T8" fmla="*/ 0 w 684"/>
              <a:gd name="T9" fmla="*/ 341 h 341"/>
              <a:gd name="T10" fmla="*/ 37 w 684"/>
              <a:gd name="T11" fmla="*/ 341 h 341"/>
              <a:gd name="T12" fmla="*/ 342 w 684"/>
              <a:gd name="T13" fmla="*/ 37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4" h="341">
                <a:moveTo>
                  <a:pt x="342" y="37"/>
                </a:moveTo>
                <a:cubicBezTo>
                  <a:pt x="511" y="37"/>
                  <a:pt x="647" y="173"/>
                  <a:pt x="647" y="341"/>
                </a:cubicBezTo>
                <a:cubicBezTo>
                  <a:pt x="684" y="341"/>
                  <a:pt x="684" y="341"/>
                  <a:pt x="684" y="341"/>
                </a:cubicBezTo>
                <a:cubicBezTo>
                  <a:pt x="684" y="153"/>
                  <a:pt x="531" y="0"/>
                  <a:pt x="342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37" y="341"/>
                  <a:pt x="37" y="341"/>
                  <a:pt x="37" y="341"/>
                </a:cubicBezTo>
                <a:cubicBezTo>
                  <a:pt x="37" y="173"/>
                  <a:pt x="174" y="37"/>
                  <a:pt x="342" y="3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1" name="Freeform 22"/>
          <p:cNvSpPr/>
          <p:nvPr/>
        </p:nvSpPr>
        <p:spPr bwMode="auto">
          <a:xfrm>
            <a:off x="6026151" y="3724338"/>
            <a:ext cx="2436283" cy="1221695"/>
          </a:xfrm>
          <a:custGeom>
            <a:avLst/>
            <a:gdLst>
              <a:gd name="T0" fmla="*/ 342 w 684"/>
              <a:gd name="T1" fmla="*/ 305 h 342"/>
              <a:gd name="T2" fmla="*/ 37 w 684"/>
              <a:gd name="T3" fmla="*/ 0 h 342"/>
              <a:gd name="T4" fmla="*/ 0 w 684"/>
              <a:gd name="T5" fmla="*/ 0 h 342"/>
              <a:gd name="T6" fmla="*/ 342 w 684"/>
              <a:gd name="T7" fmla="*/ 342 h 342"/>
              <a:gd name="T8" fmla="*/ 684 w 684"/>
              <a:gd name="T9" fmla="*/ 0 h 342"/>
              <a:gd name="T10" fmla="*/ 647 w 684"/>
              <a:gd name="T11" fmla="*/ 0 h 342"/>
              <a:gd name="T12" fmla="*/ 342 w 684"/>
              <a:gd name="T13" fmla="*/ 305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4" h="342">
                <a:moveTo>
                  <a:pt x="342" y="305"/>
                </a:moveTo>
                <a:cubicBezTo>
                  <a:pt x="174" y="305"/>
                  <a:pt x="37" y="169"/>
                  <a:pt x="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9"/>
                  <a:pt x="153" y="342"/>
                  <a:pt x="342" y="342"/>
                </a:cubicBezTo>
                <a:cubicBezTo>
                  <a:pt x="531" y="342"/>
                  <a:pt x="684" y="189"/>
                  <a:pt x="684" y="0"/>
                </a:cubicBezTo>
                <a:cubicBezTo>
                  <a:pt x="647" y="0"/>
                  <a:pt x="647" y="0"/>
                  <a:pt x="647" y="0"/>
                </a:cubicBezTo>
                <a:cubicBezTo>
                  <a:pt x="647" y="169"/>
                  <a:pt x="510" y="305"/>
                  <a:pt x="342" y="305"/>
                </a:cubicBezTo>
                <a:close/>
              </a:path>
            </a:pathLst>
          </a:custGeom>
          <a:solidFill>
            <a:srgbClr val="011B7D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2" name="Freeform 26"/>
          <p:cNvSpPr/>
          <p:nvPr/>
        </p:nvSpPr>
        <p:spPr bwMode="auto">
          <a:xfrm>
            <a:off x="8331200" y="2504762"/>
            <a:ext cx="2432051" cy="1219576"/>
          </a:xfrm>
          <a:custGeom>
            <a:avLst/>
            <a:gdLst>
              <a:gd name="T0" fmla="*/ 341 w 683"/>
              <a:gd name="T1" fmla="*/ 37 h 341"/>
              <a:gd name="T2" fmla="*/ 646 w 683"/>
              <a:gd name="T3" fmla="*/ 341 h 341"/>
              <a:gd name="T4" fmla="*/ 683 w 683"/>
              <a:gd name="T5" fmla="*/ 341 h 341"/>
              <a:gd name="T6" fmla="*/ 341 w 683"/>
              <a:gd name="T7" fmla="*/ 0 h 341"/>
              <a:gd name="T8" fmla="*/ 0 w 683"/>
              <a:gd name="T9" fmla="*/ 341 h 341"/>
              <a:gd name="T10" fmla="*/ 37 w 683"/>
              <a:gd name="T11" fmla="*/ 341 h 341"/>
              <a:gd name="T12" fmla="*/ 341 w 683"/>
              <a:gd name="T13" fmla="*/ 37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3" h="341">
                <a:moveTo>
                  <a:pt x="341" y="37"/>
                </a:moveTo>
                <a:cubicBezTo>
                  <a:pt x="510" y="37"/>
                  <a:pt x="646" y="173"/>
                  <a:pt x="646" y="341"/>
                </a:cubicBezTo>
                <a:cubicBezTo>
                  <a:pt x="683" y="341"/>
                  <a:pt x="683" y="341"/>
                  <a:pt x="683" y="341"/>
                </a:cubicBezTo>
                <a:cubicBezTo>
                  <a:pt x="683" y="153"/>
                  <a:pt x="530" y="0"/>
                  <a:pt x="341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37" y="341"/>
                  <a:pt x="37" y="341"/>
                  <a:pt x="37" y="341"/>
                </a:cubicBezTo>
                <a:cubicBezTo>
                  <a:pt x="37" y="173"/>
                  <a:pt x="173" y="37"/>
                  <a:pt x="341" y="3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3" name="Line 27"/>
          <p:cNvSpPr>
            <a:spLocks noChangeShapeType="1"/>
          </p:cNvSpPr>
          <p:nvPr/>
        </p:nvSpPr>
        <p:spPr bwMode="auto">
          <a:xfrm>
            <a:off x="9558199" y="4503513"/>
            <a:ext cx="0" cy="309129"/>
          </a:xfrm>
          <a:prstGeom prst="line"/>
          <a:noFill/>
          <a:ln w="6350">
            <a:solidFill>
              <a:schemeClr val="accent2"/>
            </a:solidFill>
            <a:prstDash val="solid"/>
            <a:round/>
            <a:tailEnd type="oval" w="sm" len="sm"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4" name="Oval 16"/>
          <p:cNvSpPr>
            <a:spLocks noChangeArrowheads="1"/>
          </p:cNvSpPr>
          <p:nvPr/>
        </p:nvSpPr>
        <p:spPr bwMode="auto">
          <a:xfrm>
            <a:off x="4267202" y="3048914"/>
            <a:ext cx="1350433" cy="1352967"/>
          </a:xfrm>
          <a:prstGeom prst="ellipse"/>
          <a:noFill/>
          <a:ln w="20638">
            <a:solidFill>
              <a:schemeClr val="accent2"/>
            </a:solidFill>
            <a:round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5" name="Oval 17"/>
          <p:cNvSpPr>
            <a:spLocks noChangeArrowheads="1"/>
          </p:cNvSpPr>
          <p:nvPr/>
        </p:nvSpPr>
        <p:spPr bwMode="auto">
          <a:xfrm>
            <a:off x="4616453" y="3402506"/>
            <a:ext cx="647700" cy="645783"/>
          </a:xfrm>
          <a:prstGeom prst="ellipse"/>
          <a:solidFill>
            <a:schemeClr val="accent2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6" name="Freeform 28"/>
          <p:cNvSpPr>
            <a:spLocks noEditPoints="1"/>
          </p:cNvSpPr>
          <p:nvPr/>
        </p:nvSpPr>
        <p:spPr bwMode="auto">
          <a:xfrm>
            <a:off x="4851400" y="3584596"/>
            <a:ext cx="177800" cy="281604"/>
          </a:xfrm>
          <a:custGeom>
            <a:avLst/>
            <a:gdLst>
              <a:gd name="T0" fmla="*/ 3 w 50"/>
              <a:gd name="T1" fmla="*/ 0 h 79"/>
              <a:gd name="T2" fmla="*/ 0 w 50"/>
              <a:gd name="T3" fmla="*/ 3 h 79"/>
              <a:gd name="T4" fmla="*/ 0 w 50"/>
              <a:gd name="T5" fmla="*/ 76 h 79"/>
              <a:gd name="T6" fmla="*/ 3 w 50"/>
              <a:gd name="T7" fmla="*/ 79 h 79"/>
              <a:gd name="T8" fmla="*/ 48 w 50"/>
              <a:gd name="T9" fmla="*/ 79 h 79"/>
              <a:gd name="T10" fmla="*/ 50 w 50"/>
              <a:gd name="T11" fmla="*/ 76 h 79"/>
              <a:gd name="T12" fmla="*/ 50 w 50"/>
              <a:gd name="T13" fmla="*/ 3 h 79"/>
              <a:gd name="T14" fmla="*/ 48 w 50"/>
              <a:gd name="T15" fmla="*/ 0 h 79"/>
              <a:gd name="T16" fmla="*/ 3 w 50"/>
              <a:gd name="T17" fmla="*/ 0 h 79"/>
              <a:gd name="T18" fmla="*/ 25 w 50"/>
              <a:gd name="T19" fmla="*/ 76 h 79"/>
              <a:gd name="T20" fmla="*/ 21 w 50"/>
              <a:gd name="T21" fmla="*/ 72 h 79"/>
              <a:gd name="T22" fmla="*/ 25 w 50"/>
              <a:gd name="T23" fmla="*/ 67 h 79"/>
              <a:gd name="T24" fmla="*/ 30 w 50"/>
              <a:gd name="T25" fmla="*/ 72 h 79"/>
              <a:gd name="T26" fmla="*/ 25 w 50"/>
              <a:gd name="T27" fmla="*/ 76 h 79"/>
              <a:gd name="T28" fmla="*/ 42 w 50"/>
              <a:gd name="T29" fmla="*/ 62 h 79"/>
              <a:gd name="T30" fmla="*/ 39 w 50"/>
              <a:gd name="T31" fmla="*/ 65 h 79"/>
              <a:gd name="T32" fmla="*/ 11 w 50"/>
              <a:gd name="T33" fmla="*/ 65 h 79"/>
              <a:gd name="T34" fmla="*/ 8 w 50"/>
              <a:gd name="T35" fmla="*/ 62 h 79"/>
              <a:gd name="T36" fmla="*/ 8 w 50"/>
              <a:gd name="T37" fmla="*/ 13 h 79"/>
              <a:gd name="T38" fmla="*/ 11 w 50"/>
              <a:gd name="T39" fmla="*/ 10 h 79"/>
              <a:gd name="T40" fmla="*/ 39 w 50"/>
              <a:gd name="T41" fmla="*/ 10 h 79"/>
              <a:gd name="T42" fmla="*/ 42 w 50"/>
              <a:gd name="T43" fmla="*/ 13 h 79"/>
              <a:gd name="T44" fmla="*/ 42 w 50"/>
              <a:gd name="T45" fmla="*/ 62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0" h="79">
                <a:moveTo>
                  <a:pt x="3" y="0"/>
                </a:moveTo>
                <a:cubicBezTo>
                  <a:pt x="1" y="0"/>
                  <a:pt x="0" y="1"/>
                  <a:pt x="0" y="3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7"/>
                  <a:pt x="1" y="79"/>
                  <a:pt x="3" y="79"/>
                </a:cubicBezTo>
                <a:cubicBezTo>
                  <a:pt x="48" y="79"/>
                  <a:pt x="48" y="79"/>
                  <a:pt x="48" y="79"/>
                </a:cubicBezTo>
                <a:cubicBezTo>
                  <a:pt x="49" y="79"/>
                  <a:pt x="50" y="77"/>
                  <a:pt x="50" y="76"/>
                </a:cubicBezTo>
                <a:cubicBezTo>
                  <a:pt x="50" y="3"/>
                  <a:pt x="50" y="3"/>
                  <a:pt x="50" y="3"/>
                </a:cubicBezTo>
                <a:cubicBezTo>
                  <a:pt x="50" y="1"/>
                  <a:pt x="49" y="0"/>
                  <a:pt x="48" y="0"/>
                </a:cubicBezTo>
                <a:lnTo>
                  <a:pt x="3" y="0"/>
                </a:lnTo>
                <a:close/>
                <a:moveTo>
                  <a:pt x="25" y="76"/>
                </a:moveTo>
                <a:cubicBezTo>
                  <a:pt x="23" y="76"/>
                  <a:pt x="21" y="74"/>
                  <a:pt x="21" y="72"/>
                </a:cubicBezTo>
                <a:cubicBezTo>
                  <a:pt x="21" y="69"/>
                  <a:pt x="23" y="67"/>
                  <a:pt x="25" y="67"/>
                </a:cubicBezTo>
                <a:cubicBezTo>
                  <a:pt x="28" y="67"/>
                  <a:pt x="30" y="69"/>
                  <a:pt x="30" y="72"/>
                </a:cubicBezTo>
                <a:cubicBezTo>
                  <a:pt x="30" y="74"/>
                  <a:pt x="28" y="76"/>
                  <a:pt x="25" y="76"/>
                </a:cubicBezTo>
                <a:close/>
                <a:moveTo>
                  <a:pt x="42" y="62"/>
                </a:moveTo>
                <a:cubicBezTo>
                  <a:pt x="42" y="64"/>
                  <a:pt x="41" y="65"/>
                  <a:pt x="39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5"/>
                  <a:pt x="8" y="64"/>
                  <a:pt x="8" y="62"/>
                </a:cubicBezTo>
                <a:cubicBezTo>
                  <a:pt x="8" y="13"/>
                  <a:pt x="8" y="13"/>
                  <a:pt x="8" y="13"/>
                </a:cubicBezTo>
                <a:cubicBezTo>
                  <a:pt x="8" y="11"/>
                  <a:pt x="10" y="10"/>
                  <a:pt x="11" y="10"/>
                </a:cubicBezTo>
                <a:cubicBezTo>
                  <a:pt x="39" y="10"/>
                  <a:pt x="39" y="10"/>
                  <a:pt x="39" y="10"/>
                </a:cubicBezTo>
                <a:cubicBezTo>
                  <a:pt x="41" y="10"/>
                  <a:pt x="42" y="11"/>
                  <a:pt x="42" y="13"/>
                </a:cubicBezTo>
                <a:lnTo>
                  <a:pt x="42" y="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7" name="Oval 24"/>
          <p:cNvSpPr>
            <a:spLocks noChangeArrowheads="1"/>
          </p:cNvSpPr>
          <p:nvPr/>
        </p:nvSpPr>
        <p:spPr bwMode="auto">
          <a:xfrm>
            <a:off x="8873067" y="3048914"/>
            <a:ext cx="1348317" cy="1352967"/>
          </a:xfrm>
          <a:prstGeom prst="ellipse"/>
          <a:noFill/>
          <a:ln w="20638">
            <a:solidFill>
              <a:schemeClr val="accent2"/>
            </a:solidFill>
            <a:round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8" name="Oval 25"/>
          <p:cNvSpPr>
            <a:spLocks noChangeArrowheads="1"/>
          </p:cNvSpPr>
          <p:nvPr/>
        </p:nvSpPr>
        <p:spPr bwMode="auto">
          <a:xfrm>
            <a:off x="9224433" y="3402506"/>
            <a:ext cx="645584" cy="645783"/>
          </a:xfrm>
          <a:prstGeom prst="ellipse"/>
          <a:solidFill>
            <a:schemeClr val="accent2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09" name="Freeform 29"/>
          <p:cNvSpPr/>
          <p:nvPr/>
        </p:nvSpPr>
        <p:spPr bwMode="auto">
          <a:xfrm>
            <a:off x="9406467" y="3599418"/>
            <a:ext cx="281517" cy="224436"/>
          </a:xfrm>
          <a:custGeom>
            <a:avLst/>
            <a:gdLst>
              <a:gd name="T0" fmla="*/ 62 w 79"/>
              <a:gd name="T1" fmla="*/ 29 h 63"/>
              <a:gd name="T2" fmla="*/ 61 w 79"/>
              <a:gd name="T3" fmla="*/ 29 h 63"/>
              <a:gd name="T4" fmla="*/ 61 w 79"/>
              <a:gd name="T5" fmla="*/ 22 h 63"/>
              <a:gd name="T6" fmla="*/ 39 w 79"/>
              <a:gd name="T7" fmla="*/ 0 h 63"/>
              <a:gd name="T8" fmla="*/ 18 w 79"/>
              <a:gd name="T9" fmla="*/ 22 h 63"/>
              <a:gd name="T10" fmla="*/ 18 w 79"/>
              <a:gd name="T11" fmla="*/ 29 h 63"/>
              <a:gd name="T12" fmla="*/ 17 w 79"/>
              <a:gd name="T13" fmla="*/ 29 h 63"/>
              <a:gd name="T14" fmla="*/ 0 w 79"/>
              <a:gd name="T15" fmla="*/ 46 h 63"/>
              <a:gd name="T16" fmla="*/ 17 w 79"/>
              <a:gd name="T17" fmla="*/ 63 h 63"/>
              <a:gd name="T18" fmla="*/ 24 w 79"/>
              <a:gd name="T19" fmla="*/ 63 h 63"/>
              <a:gd name="T20" fmla="*/ 24 w 79"/>
              <a:gd name="T21" fmla="*/ 31 h 63"/>
              <a:gd name="T22" fmla="*/ 24 w 79"/>
              <a:gd name="T23" fmla="*/ 29 h 63"/>
              <a:gd name="T24" fmla="*/ 24 w 79"/>
              <a:gd name="T25" fmla="*/ 22 h 63"/>
              <a:gd name="T26" fmla="*/ 39 w 79"/>
              <a:gd name="T27" fmla="*/ 6 h 63"/>
              <a:gd name="T28" fmla="*/ 55 w 79"/>
              <a:gd name="T29" fmla="*/ 22 h 63"/>
              <a:gd name="T30" fmla="*/ 55 w 79"/>
              <a:gd name="T31" fmla="*/ 29 h 63"/>
              <a:gd name="T32" fmla="*/ 55 w 79"/>
              <a:gd name="T33" fmla="*/ 30 h 63"/>
              <a:gd name="T34" fmla="*/ 55 w 79"/>
              <a:gd name="T35" fmla="*/ 63 h 63"/>
              <a:gd name="T36" fmla="*/ 62 w 79"/>
              <a:gd name="T37" fmla="*/ 63 h 63"/>
              <a:gd name="T38" fmla="*/ 79 w 79"/>
              <a:gd name="T39" fmla="*/ 46 h 63"/>
              <a:gd name="T40" fmla="*/ 62 w 79"/>
              <a:gd name="T41" fmla="*/ 29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9" h="63">
                <a:moveTo>
                  <a:pt x="62" y="29"/>
                </a:moveTo>
                <a:cubicBezTo>
                  <a:pt x="61" y="29"/>
                  <a:pt x="61" y="29"/>
                  <a:pt x="61" y="29"/>
                </a:cubicBezTo>
                <a:cubicBezTo>
                  <a:pt x="61" y="22"/>
                  <a:pt x="61" y="22"/>
                  <a:pt x="61" y="22"/>
                </a:cubicBezTo>
                <a:cubicBezTo>
                  <a:pt x="61" y="10"/>
                  <a:pt x="51" y="0"/>
                  <a:pt x="39" y="0"/>
                </a:cubicBezTo>
                <a:cubicBezTo>
                  <a:pt x="28" y="0"/>
                  <a:pt x="18" y="10"/>
                  <a:pt x="18" y="22"/>
                </a:cubicBezTo>
                <a:cubicBezTo>
                  <a:pt x="18" y="29"/>
                  <a:pt x="18" y="29"/>
                  <a:pt x="18" y="29"/>
                </a:cubicBezTo>
                <a:cubicBezTo>
                  <a:pt x="17" y="29"/>
                  <a:pt x="17" y="29"/>
                  <a:pt x="17" y="29"/>
                </a:cubicBezTo>
                <a:cubicBezTo>
                  <a:pt x="8" y="29"/>
                  <a:pt x="0" y="37"/>
                  <a:pt x="0" y="46"/>
                </a:cubicBezTo>
                <a:cubicBezTo>
                  <a:pt x="0" y="55"/>
                  <a:pt x="8" y="63"/>
                  <a:pt x="17" y="63"/>
                </a:cubicBezTo>
                <a:cubicBezTo>
                  <a:pt x="24" y="63"/>
                  <a:pt x="24" y="63"/>
                  <a:pt x="24" y="63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22"/>
                  <a:pt x="24" y="22"/>
                  <a:pt x="24" y="22"/>
                </a:cubicBezTo>
                <a:cubicBezTo>
                  <a:pt x="24" y="13"/>
                  <a:pt x="31" y="6"/>
                  <a:pt x="39" y="6"/>
                </a:cubicBezTo>
                <a:cubicBezTo>
                  <a:pt x="48" y="6"/>
                  <a:pt x="55" y="13"/>
                  <a:pt x="55" y="22"/>
                </a:cubicBezTo>
                <a:cubicBezTo>
                  <a:pt x="55" y="29"/>
                  <a:pt x="55" y="29"/>
                  <a:pt x="55" y="29"/>
                </a:cubicBezTo>
                <a:cubicBezTo>
                  <a:pt x="55" y="30"/>
                  <a:pt x="55" y="30"/>
                  <a:pt x="55" y="30"/>
                </a:cubicBezTo>
                <a:cubicBezTo>
                  <a:pt x="55" y="63"/>
                  <a:pt x="55" y="63"/>
                  <a:pt x="55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71" y="63"/>
                  <a:pt x="79" y="55"/>
                  <a:pt x="79" y="46"/>
                </a:cubicBezTo>
                <a:cubicBezTo>
                  <a:pt x="79" y="37"/>
                  <a:pt x="71" y="29"/>
                  <a:pt x="62" y="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10" name="Oval 20"/>
          <p:cNvSpPr>
            <a:spLocks noChangeArrowheads="1"/>
          </p:cNvSpPr>
          <p:nvPr/>
        </p:nvSpPr>
        <p:spPr bwMode="auto">
          <a:xfrm>
            <a:off x="6568018" y="3048914"/>
            <a:ext cx="1352549" cy="1352967"/>
          </a:xfrm>
          <a:prstGeom prst="ellipse"/>
          <a:noFill/>
          <a:ln w="20701">
            <a:solidFill>
              <a:schemeClr val="accent1"/>
            </a:solidFill>
            <a:round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11" name="Oval 21"/>
          <p:cNvSpPr>
            <a:spLocks noChangeArrowheads="1"/>
          </p:cNvSpPr>
          <p:nvPr/>
        </p:nvSpPr>
        <p:spPr bwMode="auto">
          <a:xfrm>
            <a:off x="6921502" y="3402506"/>
            <a:ext cx="647700" cy="645783"/>
          </a:xfrm>
          <a:prstGeom prst="ellipse"/>
          <a:solidFill>
            <a:srgbClr val="011B7D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grpSp>
        <p:nvGrpSpPr>
          <p:cNvPr id="99" name="Group 30"/>
          <p:cNvGrpSpPr/>
          <p:nvPr/>
        </p:nvGrpSpPr>
        <p:grpSpPr bwMode="auto">
          <a:xfrm>
            <a:off x="7105651" y="3612120"/>
            <a:ext cx="277283" cy="226552"/>
            <a:chOff x="0" y="0"/>
            <a:chExt cx="131" cy="107"/>
          </a:xfrm>
        </p:grpSpPr>
        <p:sp>
          <p:nvSpPr>
            <p:cNvPr id="1048912" name="Oval 31"/>
            <p:cNvSpPr>
              <a:spLocks noChangeArrowheads="1"/>
            </p:cNvSpPr>
            <p:nvPr/>
          </p:nvSpPr>
          <p:spPr bwMode="auto">
            <a:xfrm>
              <a:off x="49" y="46"/>
              <a:ext cx="32" cy="32"/>
            </a:xfrm>
            <a:prstGeom prst="ellipse"/>
            <a:solidFill>
              <a:srgbClr val="FFFFFF"/>
            </a:solidFill>
            <a:ln>
              <a:noFill/>
            </a:ln>
          </p:spPr>
          <p:txBody>
            <a:bodyPr/>
            <a:p>
              <a:endParaRPr altLang="en-US" sz="2400" lang="zh-CN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913" name="Freeform 32"/>
            <p:cNvSpPr>
              <a:spLocks noEditPoints="1"/>
            </p:cNvSpPr>
            <p:nvPr/>
          </p:nvSpPr>
          <p:spPr bwMode="auto">
            <a:xfrm>
              <a:off x="0" y="0"/>
              <a:ext cx="131" cy="107"/>
            </a:xfrm>
            <a:custGeom>
              <a:avLst/>
              <a:gdLst>
                <a:gd name="T0" fmla="*/ 75 w 78"/>
                <a:gd name="T1" fmla="*/ 11 h 63"/>
                <a:gd name="T2" fmla="*/ 56 w 78"/>
                <a:gd name="T3" fmla="*/ 11 h 63"/>
                <a:gd name="T4" fmla="*/ 53 w 78"/>
                <a:gd name="T5" fmla="*/ 8 h 63"/>
                <a:gd name="T6" fmla="*/ 53 w 78"/>
                <a:gd name="T7" fmla="*/ 3 h 63"/>
                <a:gd name="T8" fmla="*/ 50 w 78"/>
                <a:gd name="T9" fmla="*/ 0 h 63"/>
                <a:gd name="T10" fmla="*/ 28 w 78"/>
                <a:gd name="T11" fmla="*/ 0 h 63"/>
                <a:gd name="T12" fmla="*/ 25 w 78"/>
                <a:gd name="T13" fmla="*/ 3 h 63"/>
                <a:gd name="T14" fmla="*/ 25 w 78"/>
                <a:gd name="T15" fmla="*/ 8 h 63"/>
                <a:gd name="T16" fmla="*/ 22 w 78"/>
                <a:gd name="T17" fmla="*/ 11 h 63"/>
                <a:gd name="T18" fmla="*/ 3 w 78"/>
                <a:gd name="T19" fmla="*/ 11 h 63"/>
                <a:gd name="T20" fmla="*/ 0 w 78"/>
                <a:gd name="T21" fmla="*/ 14 h 63"/>
                <a:gd name="T22" fmla="*/ 0 w 78"/>
                <a:gd name="T23" fmla="*/ 60 h 63"/>
                <a:gd name="T24" fmla="*/ 3 w 78"/>
                <a:gd name="T25" fmla="*/ 63 h 63"/>
                <a:gd name="T26" fmla="*/ 75 w 78"/>
                <a:gd name="T27" fmla="*/ 63 h 63"/>
                <a:gd name="T28" fmla="*/ 78 w 78"/>
                <a:gd name="T29" fmla="*/ 60 h 63"/>
                <a:gd name="T30" fmla="*/ 78 w 78"/>
                <a:gd name="T31" fmla="*/ 14 h 63"/>
                <a:gd name="T32" fmla="*/ 75 w 78"/>
                <a:gd name="T33" fmla="*/ 11 h 63"/>
                <a:gd name="T34" fmla="*/ 39 w 78"/>
                <a:gd name="T35" fmla="*/ 53 h 63"/>
                <a:gd name="T36" fmla="*/ 23 w 78"/>
                <a:gd name="T37" fmla="*/ 37 h 63"/>
                <a:gd name="T38" fmla="*/ 39 w 78"/>
                <a:gd name="T39" fmla="*/ 21 h 63"/>
                <a:gd name="T40" fmla="*/ 55 w 78"/>
                <a:gd name="T41" fmla="*/ 37 h 63"/>
                <a:gd name="T42" fmla="*/ 39 w 78"/>
                <a:gd name="T43" fmla="*/ 53 h 63"/>
                <a:gd name="T44" fmla="*/ 67 w 78"/>
                <a:gd name="T45" fmla="*/ 28 h 63"/>
                <a:gd name="T46" fmla="*/ 63 w 78"/>
                <a:gd name="T47" fmla="*/ 24 h 63"/>
                <a:gd name="T48" fmla="*/ 67 w 78"/>
                <a:gd name="T49" fmla="*/ 20 h 63"/>
                <a:gd name="T50" fmla="*/ 71 w 78"/>
                <a:gd name="T51" fmla="*/ 24 h 63"/>
                <a:gd name="T52" fmla="*/ 67 w 78"/>
                <a:gd name="T53" fmla="*/ 2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" h="63">
                  <a:moveTo>
                    <a:pt x="75" y="11"/>
                  </a:moveTo>
                  <a:cubicBezTo>
                    <a:pt x="56" y="11"/>
                    <a:pt x="56" y="11"/>
                    <a:pt x="56" y="11"/>
                  </a:cubicBezTo>
                  <a:cubicBezTo>
                    <a:pt x="55" y="11"/>
                    <a:pt x="53" y="10"/>
                    <a:pt x="53" y="8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1"/>
                    <a:pt x="52" y="0"/>
                    <a:pt x="5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6" y="0"/>
                    <a:pt x="25" y="1"/>
                    <a:pt x="25" y="3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10"/>
                    <a:pt x="23" y="11"/>
                    <a:pt x="2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1"/>
                    <a:pt x="0" y="13"/>
                    <a:pt x="0" y="1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1"/>
                    <a:pt x="1" y="63"/>
                    <a:pt x="3" y="63"/>
                  </a:cubicBezTo>
                  <a:cubicBezTo>
                    <a:pt x="75" y="63"/>
                    <a:pt x="75" y="63"/>
                    <a:pt x="75" y="63"/>
                  </a:cubicBezTo>
                  <a:cubicBezTo>
                    <a:pt x="77" y="63"/>
                    <a:pt x="78" y="61"/>
                    <a:pt x="78" y="60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3"/>
                    <a:pt x="77" y="11"/>
                    <a:pt x="75" y="11"/>
                  </a:cubicBezTo>
                  <a:close/>
                  <a:moveTo>
                    <a:pt x="39" y="53"/>
                  </a:moveTo>
                  <a:cubicBezTo>
                    <a:pt x="30" y="53"/>
                    <a:pt x="23" y="46"/>
                    <a:pt x="23" y="37"/>
                  </a:cubicBezTo>
                  <a:cubicBezTo>
                    <a:pt x="23" y="28"/>
                    <a:pt x="30" y="21"/>
                    <a:pt x="39" y="21"/>
                  </a:cubicBezTo>
                  <a:cubicBezTo>
                    <a:pt x="48" y="21"/>
                    <a:pt x="55" y="28"/>
                    <a:pt x="55" y="37"/>
                  </a:cubicBezTo>
                  <a:cubicBezTo>
                    <a:pt x="55" y="46"/>
                    <a:pt x="48" y="53"/>
                    <a:pt x="39" y="53"/>
                  </a:cubicBezTo>
                  <a:close/>
                  <a:moveTo>
                    <a:pt x="67" y="28"/>
                  </a:moveTo>
                  <a:cubicBezTo>
                    <a:pt x="65" y="28"/>
                    <a:pt x="63" y="26"/>
                    <a:pt x="63" y="24"/>
                  </a:cubicBezTo>
                  <a:cubicBezTo>
                    <a:pt x="63" y="22"/>
                    <a:pt x="65" y="20"/>
                    <a:pt x="67" y="20"/>
                  </a:cubicBezTo>
                  <a:cubicBezTo>
                    <a:pt x="69" y="20"/>
                    <a:pt x="71" y="22"/>
                    <a:pt x="71" y="24"/>
                  </a:cubicBezTo>
                  <a:cubicBezTo>
                    <a:pt x="71" y="26"/>
                    <a:pt x="69" y="28"/>
                    <a:pt x="67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p>
              <a:endParaRPr altLang="en-US" sz="2400" lang="zh-CN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914" name="Oval 33"/>
            <p:cNvSpPr>
              <a:spLocks noChangeArrowheads="1"/>
            </p:cNvSpPr>
            <p:nvPr/>
          </p:nvSpPr>
          <p:spPr bwMode="auto">
            <a:xfrm>
              <a:off x="9" y="14"/>
              <a:ext cx="13" cy="10"/>
            </a:xfrm>
            <a:prstGeom prst="ellipse"/>
            <a:solidFill>
              <a:srgbClr val="FFFFFF"/>
            </a:solidFill>
            <a:ln>
              <a:noFill/>
            </a:ln>
          </p:spPr>
          <p:txBody>
            <a:bodyPr/>
            <a:p>
              <a:endParaRPr altLang="en-US" sz="2400" lang="zh-CN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915" name="Oval 34"/>
            <p:cNvSpPr>
              <a:spLocks noChangeArrowheads="1"/>
            </p:cNvSpPr>
            <p:nvPr/>
          </p:nvSpPr>
          <p:spPr bwMode="auto">
            <a:xfrm>
              <a:off x="25" y="14"/>
              <a:ext cx="12" cy="10"/>
            </a:xfrm>
            <a:prstGeom prst="ellipse"/>
            <a:solidFill>
              <a:srgbClr val="FFFFFF"/>
            </a:solidFill>
            <a:ln>
              <a:noFill/>
            </a:ln>
          </p:spPr>
          <p:txBody>
            <a:bodyPr/>
            <a:p>
              <a:endParaRPr altLang="en-US" sz="2400" lang="zh-CN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48916" name="Oval 12"/>
          <p:cNvSpPr>
            <a:spLocks noChangeArrowheads="1"/>
          </p:cNvSpPr>
          <p:nvPr/>
        </p:nvSpPr>
        <p:spPr bwMode="auto">
          <a:xfrm>
            <a:off x="1964269" y="3048914"/>
            <a:ext cx="1350433" cy="1352967"/>
          </a:xfrm>
          <a:prstGeom prst="ellipse"/>
          <a:noFill/>
          <a:ln w="20701">
            <a:solidFill>
              <a:schemeClr val="accent1"/>
            </a:solidFill>
            <a:round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17" name="Oval 13"/>
          <p:cNvSpPr>
            <a:spLocks noChangeArrowheads="1"/>
          </p:cNvSpPr>
          <p:nvPr/>
        </p:nvSpPr>
        <p:spPr bwMode="auto">
          <a:xfrm>
            <a:off x="2317751" y="3402506"/>
            <a:ext cx="643467" cy="645783"/>
          </a:xfrm>
          <a:prstGeom prst="ellipse"/>
          <a:solidFill>
            <a:srgbClr val="011B7D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18" name="Freeform 35"/>
          <p:cNvSpPr>
            <a:spLocks noEditPoints="1"/>
          </p:cNvSpPr>
          <p:nvPr/>
        </p:nvSpPr>
        <p:spPr bwMode="auto">
          <a:xfrm>
            <a:off x="2484967" y="3595182"/>
            <a:ext cx="298451" cy="260429"/>
          </a:xfrm>
          <a:custGeom>
            <a:avLst/>
            <a:gdLst>
              <a:gd name="T0" fmla="*/ 79 w 84"/>
              <a:gd name="T1" fmla="*/ 52 h 73"/>
              <a:gd name="T2" fmla="*/ 70 w 84"/>
              <a:gd name="T3" fmla="*/ 45 h 73"/>
              <a:gd name="T4" fmla="*/ 60 w 84"/>
              <a:gd name="T5" fmla="*/ 8 h 73"/>
              <a:gd name="T6" fmla="*/ 38 w 84"/>
              <a:gd name="T7" fmla="*/ 0 h 73"/>
              <a:gd name="T8" fmla="*/ 12 w 84"/>
              <a:gd name="T9" fmla="*/ 12 h 73"/>
              <a:gd name="T10" fmla="*/ 16 w 84"/>
              <a:gd name="T11" fmla="*/ 59 h 73"/>
              <a:gd name="T12" fmla="*/ 38 w 84"/>
              <a:gd name="T13" fmla="*/ 67 h 73"/>
              <a:gd name="T14" fmla="*/ 55 w 84"/>
              <a:gd name="T15" fmla="*/ 63 h 73"/>
              <a:gd name="T16" fmla="*/ 63 w 84"/>
              <a:gd name="T17" fmla="*/ 70 h 73"/>
              <a:gd name="T18" fmla="*/ 71 w 84"/>
              <a:gd name="T19" fmla="*/ 73 h 73"/>
              <a:gd name="T20" fmla="*/ 80 w 84"/>
              <a:gd name="T21" fmla="*/ 69 h 73"/>
              <a:gd name="T22" fmla="*/ 79 w 84"/>
              <a:gd name="T23" fmla="*/ 52 h 73"/>
              <a:gd name="T24" fmla="*/ 19 w 84"/>
              <a:gd name="T25" fmla="*/ 35 h 73"/>
              <a:gd name="T26" fmla="*/ 23 w 84"/>
              <a:gd name="T27" fmla="*/ 21 h 73"/>
              <a:gd name="T28" fmla="*/ 38 w 84"/>
              <a:gd name="T29" fmla="*/ 14 h 73"/>
              <a:gd name="T30" fmla="*/ 51 w 84"/>
              <a:gd name="T31" fmla="*/ 19 h 73"/>
              <a:gd name="T32" fmla="*/ 57 w 84"/>
              <a:gd name="T33" fmla="*/ 32 h 73"/>
              <a:gd name="T34" fmla="*/ 53 w 84"/>
              <a:gd name="T35" fmla="*/ 46 h 73"/>
              <a:gd name="T36" fmla="*/ 38 w 84"/>
              <a:gd name="T37" fmla="*/ 53 h 73"/>
              <a:gd name="T38" fmla="*/ 26 w 84"/>
              <a:gd name="T39" fmla="*/ 48 h 73"/>
              <a:gd name="T40" fmla="*/ 19 w 84"/>
              <a:gd name="T41" fmla="*/ 35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4" h="73">
                <a:moveTo>
                  <a:pt x="79" y="52"/>
                </a:moveTo>
                <a:cubicBezTo>
                  <a:pt x="70" y="45"/>
                  <a:pt x="70" y="45"/>
                  <a:pt x="70" y="45"/>
                </a:cubicBezTo>
                <a:cubicBezTo>
                  <a:pt x="75" y="32"/>
                  <a:pt x="71" y="17"/>
                  <a:pt x="60" y="8"/>
                </a:cubicBezTo>
                <a:cubicBezTo>
                  <a:pt x="54" y="3"/>
                  <a:pt x="46" y="0"/>
                  <a:pt x="38" y="0"/>
                </a:cubicBezTo>
                <a:cubicBezTo>
                  <a:pt x="28" y="0"/>
                  <a:pt x="19" y="4"/>
                  <a:pt x="12" y="12"/>
                </a:cubicBezTo>
                <a:cubicBezTo>
                  <a:pt x="0" y="26"/>
                  <a:pt x="2" y="47"/>
                  <a:pt x="16" y="59"/>
                </a:cubicBezTo>
                <a:cubicBezTo>
                  <a:pt x="23" y="64"/>
                  <a:pt x="30" y="67"/>
                  <a:pt x="38" y="67"/>
                </a:cubicBezTo>
                <a:cubicBezTo>
                  <a:pt x="44" y="67"/>
                  <a:pt x="50" y="66"/>
                  <a:pt x="55" y="63"/>
                </a:cubicBezTo>
                <a:cubicBezTo>
                  <a:pt x="63" y="70"/>
                  <a:pt x="63" y="70"/>
                  <a:pt x="63" y="70"/>
                </a:cubicBezTo>
                <a:cubicBezTo>
                  <a:pt x="66" y="72"/>
                  <a:pt x="68" y="73"/>
                  <a:pt x="71" y="73"/>
                </a:cubicBezTo>
                <a:cubicBezTo>
                  <a:pt x="75" y="73"/>
                  <a:pt x="78" y="71"/>
                  <a:pt x="80" y="69"/>
                </a:cubicBezTo>
                <a:cubicBezTo>
                  <a:pt x="84" y="64"/>
                  <a:pt x="84" y="56"/>
                  <a:pt x="79" y="52"/>
                </a:cubicBezTo>
                <a:close/>
                <a:moveTo>
                  <a:pt x="19" y="35"/>
                </a:moveTo>
                <a:cubicBezTo>
                  <a:pt x="18" y="30"/>
                  <a:pt x="20" y="25"/>
                  <a:pt x="23" y="21"/>
                </a:cubicBezTo>
                <a:cubicBezTo>
                  <a:pt x="27" y="17"/>
                  <a:pt x="32" y="14"/>
                  <a:pt x="38" y="14"/>
                </a:cubicBezTo>
                <a:cubicBezTo>
                  <a:pt x="43" y="14"/>
                  <a:pt x="47" y="16"/>
                  <a:pt x="51" y="19"/>
                </a:cubicBezTo>
                <a:cubicBezTo>
                  <a:pt x="55" y="22"/>
                  <a:pt x="57" y="27"/>
                  <a:pt x="57" y="32"/>
                </a:cubicBezTo>
                <a:cubicBezTo>
                  <a:pt x="58" y="37"/>
                  <a:pt x="56" y="42"/>
                  <a:pt x="53" y="46"/>
                </a:cubicBezTo>
                <a:cubicBezTo>
                  <a:pt x="49" y="50"/>
                  <a:pt x="44" y="53"/>
                  <a:pt x="38" y="53"/>
                </a:cubicBezTo>
                <a:cubicBezTo>
                  <a:pt x="34" y="53"/>
                  <a:pt x="29" y="51"/>
                  <a:pt x="26" y="48"/>
                </a:cubicBezTo>
                <a:cubicBezTo>
                  <a:pt x="22" y="45"/>
                  <a:pt x="19" y="40"/>
                  <a:pt x="19" y="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p>
            <a:endParaRPr altLang="en-US" sz="2400" lang="zh-CN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919" name="文本框 32"/>
          <p:cNvSpPr txBox="1"/>
          <p:nvPr/>
        </p:nvSpPr>
        <p:spPr>
          <a:xfrm>
            <a:off x="1860631" y="1634650"/>
            <a:ext cx="1584000" cy="368300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20" name="文本框 33"/>
          <p:cNvSpPr txBox="1"/>
          <p:nvPr/>
        </p:nvSpPr>
        <p:spPr>
          <a:xfrm>
            <a:off x="1392982" y="1923772"/>
            <a:ext cx="2497236" cy="570865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点击此处添加文本信息</a:t>
            </a:r>
            <a:endParaRPr altLang="zh-CN" dirty="0" sz="1200" lang="en-US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点击此处添加文本信息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21" name="文本框 35"/>
          <p:cNvSpPr txBox="1"/>
          <p:nvPr/>
        </p:nvSpPr>
        <p:spPr>
          <a:xfrm>
            <a:off x="6449116" y="1634650"/>
            <a:ext cx="1584000" cy="368300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22" name="文本框 36"/>
          <p:cNvSpPr txBox="1"/>
          <p:nvPr/>
        </p:nvSpPr>
        <p:spPr>
          <a:xfrm>
            <a:off x="5981467" y="1923772"/>
            <a:ext cx="2497236" cy="570865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点击此处添加文本信息</a:t>
            </a:r>
            <a:endParaRPr altLang="zh-CN" dirty="0" sz="1200" lang="en-US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点击此处添加文本信息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23" name="文本框 38"/>
          <p:cNvSpPr txBox="1"/>
          <p:nvPr/>
        </p:nvSpPr>
        <p:spPr>
          <a:xfrm>
            <a:off x="8787818" y="4828583"/>
            <a:ext cx="1584000" cy="368300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24" name="文本框 39"/>
          <p:cNvSpPr txBox="1"/>
          <p:nvPr/>
        </p:nvSpPr>
        <p:spPr>
          <a:xfrm>
            <a:off x="8331200" y="5117705"/>
            <a:ext cx="2497236" cy="570865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点击此处添加文本信息</a:t>
            </a:r>
            <a:endParaRPr altLang="zh-CN" dirty="0" sz="1200" lang="en-US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点击此处添加文本信息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25" name="文本框 41"/>
          <p:cNvSpPr txBox="1"/>
          <p:nvPr/>
        </p:nvSpPr>
        <p:spPr>
          <a:xfrm>
            <a:off x="4147171" y="4828583"/>
            <a:ext cx="1584000" cy="368300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26" name="文本框 42"/>
          <p:cNvSpPr txBox="1"/>
          <p:nvPr/>
        </p:nvSpPr>
        <p:spPr>
          <a:xfrm>
            <a:off x="3679522" y="5117705"/>
            <a:ext cx="2497236" cy="570865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点击此处添加文本信息</a:t>
            </a:r>
            <a:endParaRPr altLang="zh-CN" dirty="0" sz="1200" lang="en-US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点击此处添加文本信息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图片 1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2823" t="9242" r="2333" b="12261"/>
          <a:stretch>
            <a:fillRect/>
          </a:stretch>
        </p:blipFill>
        <p:spPr>
          <a:xfrm>
            <a:off x="0" y="0"/>
            <a:ext cx="12192000" cy="6858000"/>
          </a:xfrm>
          <a:prstGeom prst="rect"/>
        </p:spPr>
      </p:pic>
      <p:sp>
        <p:nvSpPr>
          <p:cNvPr id="1048602" name="矩形 13"/>
          <p:cNvSpPr/>
          <p:nvPr/>
        </p:nvSpPr>
        <p:spPr>
          <a:xfrm>
            <a:off x="1711078" y="2423138"/>
            <a:ext cx="2182464" cy="829945"/>
          </a:xfrm>
          <a:prstGeom prst="rect"/>
        </p:spPr>
        <p:txBody>
          <a:bodyPr wrap="square">
            <a:spAutoFit/>
          </a:bodyPr>
          <a:p>
            <a:pPr algn="ctr"/>
            <a:r>
              <a:rPr altLang="en-US" b="1" dirty="0" sz="48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目</a:t>
            </a:r>
            <a:r>
              <a:rPr altLang="en-US" b="1" dirty="0" sz="4800" lang="zh-CN">
                <a:solidFill>
                  <a:srgbClr val="2E76FF"/>
                </a:solidFill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录</a:t>
            </a:r>
            <a:endParaRPr altLang="en-US" b="1" dirty="0" sz="4800" lang="zh-CN">
              <a:solidFill>
                <a:srgbClr val="2E76FF"/>
              </a:solidFill>
              <a:latin typeface="思源黑体 Regular" panose="020B0500000000000000" charset="-122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603" name="矩形 15"/>
          <p:cNvSpPr/>
          <p:nvPr/>
        </p:nvSpPr>
        <p:spPr>
          <a:xfrm>
            <a:off x="782552" y="2982935"/>
            <a:ext cx="3981461" cy="64516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36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C</a:t>
            </a:r>
            <a:r>
              <a:rPr altLang="en-US" dirty="0" sz="36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ontents</a:t>
            </a:r>
            <a:endParaRPr altLang="en-US" dirty="0" sz="36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04" name="矩形 37"/>
          <p:cNvSpPr/>
          <p:nvPr/>
        </p:nvSpPr>
        <p:spPr>
          <a:xfrm>
            <a:off x="5667139" y="1330045"/>
            <a:ext cx="919480" cy="891540"/>
          </a:xfrm>
          <a:prstGeom prst="rect"/>
        </p:spPr>
        <p:txBody>
          <a:bodyPr wrap="none">
            <a:spAutoFit/>
          </a:bodyPr>
          <a:p>
            <a:r>
              <a:rPr altLang="en-US" b="1" dirty="0" sz="54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01.</a:t>
            </a:r>
            <a:endParaRPr altLang="en-US" b="1" dirty="0" sz="540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05" name="矩形 38"/>
          <p:cNvSpPr/>
          <p:nvPr/>
        </p:nvSpPr>
        <p:spPr>
          <a:xfrm>
            <a:off x="5667139" y="2440852"/>
            <a:ext cx="919480" cy="891541"/>
          </a:xfrm>
          <a:prstGeom prst="rect"/>
        </p:spPr>
        <p:txBody>
          <a:bodyPr wrap="none">
            <a:spAutoFit/>
          </a:bodyPr>
          <a:p>
            <a:r>
              <a:rPr altLang="en-US" b="1" dirty="0" sz="54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</a:t>
            </a:r>
            <a:r>
              <a:rPr altLang="zh-CN" b="1" dirty="0" sz="5400" lang="en-US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2</a:t>
            </a:r>
            <a:r>
              <a:rPr altLang="en-US" b="1" dirty="0" sz="54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.</a:t>
            </a:r>
            <a:endParaRPr altLang="en-US" b="1" dirty="0" sz="540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06" name="矩形 39"/>
          <p:cNvSpPr/>
          <p:nvPr/>
        </p:nvSpPr>
        <p:spPr>
          <a:xfrm>
            <a:off x="5667139" y="3551659"/>
            <a:ext cx="919480" cy="891541"/>
          </a:xfrm>
          <a:prstGeom prst="rect"/>
        </p:spPr>
        <p:txBody>
          <a:bodyPr wrap="none">
            <a:spAutoFit/>
          </a:bodyPr>
          <a:p>
            <a:r>
              <a:rPr altLang="en-US" b="1" dirty="0" sz="54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</a:t>
            </a:r>
            <a:r>
              <a:rPr altLang="zh-CN" b="1" dirty="0" sz="5400" lang="en-US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3</a:t>
            </a:r>
            <a:r>
              <a:rPr altLang="en-US" b="1" dirty="0" sz="54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.</a:t>
            </a:r>
            <a:endParaRPr altLang="en-US" b="1" dirty="0" sz="540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07" name="矩形 40"/>
          <p:cNvSpPr/>
          <p:nvPr/>
        </p:nvSpPr>
        <p:spPr>
          <a:xfrm>
            <a:off x="5667139" y="4662466"/>
            <a:ext cx="919480" cy="891541"/>
          </a:xfrm>
          <a:prstGeom prst="rect"/>
        </p:spPr>
        <p:txBody>
          <a:bodyPr wrap="none">
            <a:spAutoFit/>
          </a:bodyPr>
          <a:p>
            <a:r>
              <a:rPr altLang="en-US" b="1" dirty="0" sz="54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</a:t>
            </a:r>
            <a:r>
              <a:rPr altLang="zh-CN" b="1" dirty="0" sz="5400" lang="en-US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4</a:t>
            </a:r>
            <a:r>
              <a:rPr altLang="en-US" b="1" dirty="0" sz="54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.</a:t>
            </a:r>
            <a:endParaRPr altLang="en-US" b="1" dirty="0" sz="540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pSp>
        <p:nvGrpSpPr>
          <p:cNvPr id="32" name="组合 41"/>
          <p:cNvGrpSpPr/>
          <p:nvPr/>
        </p:nvGrpSpPr>
        <p:grpSpPr>
          <a:xfrm>
            <a:off x="6678803" y="1365713"/>
            <a:ext cx="3380993" cy="801997"/>
            <a:chOff x="6745504" y="1680495"/>
            <a:chExt cx="3380993" cy="801997"/>
          </a:xfrm>
        </p:grpSpPr>
        <p:sp>
          <p:nvSpPr>
            <p:cNvPr id="1048608" name="文本框 42"/>
            <p:cNvSpPr txBox="1"/>
            <p:nvPr/>
          </p:nvSpPr>
          <p:spPr>
            <a:xfrm flipH="1">
              <a:off x="6745507" y="1680495"/>
              <a:ext cx="2682273" cy="521970"/>
            </a:xfrm>
            <a:prstGeom prst="rect"/>
            <a:noFill/>
          </p:spPr>
          <p:txBody>
            <a:bodyPr rtlCol="0" wrap="square">
              <a:spAutoFit/>
            </a:bodyPr>
            <a:p>
              <a:pPr defTabSz="914400"/>
              <a:r>
                <a:rPr altLang="en-US" b="1" dirty="0" sz="2800" lang="zh-CN">
                  <a:solidFill>
                    <a:schemeClr val="bg1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工作总结</a:t>
              </a:r>
              <a:endParaRPr altLang="en-US" b="1" dirty="0" sz="28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048609" name="矩形 43"/>
            <p:cNvSpPr/>
            <p:nvPr/>
          </p:nvSpPr>
          <p:spPr>
            <a:xfrm flipH="1">
              <a:off x="6745504" y="2151657"/>
              <a:ext cx="3380993" cy="330835"/>
            </a:xfrm>
            <a:prstGeom prst="rect"/>
          </p:spPr>
          <p:txBody>
            <a:bodyPr wrap="square">
              <a:spAutoFit/>
            </a:bodyPr>
            <a:p>
              <a:pPr defTabSz="914400">
                <a:lnSpc>
                  <a:spcPct val="130000"/>
                </a:lnSpc>
              </a:pPr>
              <a:r>
                <a:rPr altLang="zh-CN" dirty="0" sz="1200" lang="en-US">
                  <a:solidFill>
                    <a:schemeClr val="bg1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Add Your Words Here Your Need To Draw</a:t>
              </a:r>
              <a:endPara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3" name="组合 44"/>
          <p:cNvGrpSpPr/>
          <p:nvPr/>
        </p:nvGrpSpPr>
        <p:grpSpPr>
          <a:xfrm>
            <a:off x="6678806" y="2478799"/>
            <a:ext cx="3380993" cy="801996"/>
            <a:chOff x="6745507" y="2793700"/>
            <a:chExt cx="3380993" cy="801996"/>
          </a:xfrm>
        </p:grpSpPr>
        <p:sp>
          <p:nvSpPr>
            <p:cNvPr id="1048610" name="文本框 45"/>
            <p:cNvSpPr txBox="1"/>
            <p:nvPr/>
          </p:nvSpPr>
          <p:spPr>
            <a:xfrm flipH="1">
              <a:off x="6745510" y="2793700"/>
              <a:ext cx="2682273" cy="521970"/>
            </a:xfrm>
            <a:prstGeom prst="rect"/>
            <a:noFill/>
          </p:spPr>
          <p:txBody>
            <a:bodyPr rtlCol="0" wrap="square">
              <a:spAutoFit/>
            </a:bodyPr>
            <a:p>
              <a:pPr defTabSz="914400"/>
              <a:r>
                <a:rPr altLang="en-US" b="1" dirty="0" sz="2800" lang="zh-CN">
                  <a:solidFill>
                    <a:schemeClr val="bg1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数据展示</a:t>
              </a:r>
              <a:endParaRPr altLang="en-US" b="1" dirty="0" sz="28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048611" name="矩形 46"/>
            <p:cNvSpPr/>
            <p:nvPr/>
          </p:nvSpPr>
          <p:spPr>
            <a:xfrm flipH="1">
              <a:off x="6745507" y="3264861"/>
              <a:ext cx="3380993" cy="330835"/>
            </a:xfrm>
            <a:prstGeom prst="rect"/>
          </p:spPr>
          <p:txBody>
            <a:bodyPr wrap="square">
              <a:spAutoFit/>
            </a:bodyPr>
            <a:p>
              <a:pPr defTabSz="914400">
                <a:lnSpc>
                  <a:spcPct val="130000"/>
                </a:lnSpc>
              </a:pPr>
              <a:r>
                <a:rPr altLang="zh-CN" dirty="0" sz="1200" lang="en-US">
                  <a:solidFill>
                    <a:schemeClr val="bg1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Add Your Words Here Your Need To Draw</a:t>
              </a:r>
              <a:endPara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组合 47"/>
          <p:cNvGrpSpPr/>
          <p:nvPr/>
        </p:nvGrpSpPr>
        <p:grpSpPr>
          <a:xfrm>
            <a:off x="6678806" y="3591884"/>
            <a:ext cx="3380993" cy="801997"/>
            <a:chOff x="6745507" y="3835953"/>
            <a:chExt cx="3380993" cy="801997"/>
          </a:xfrm>
        </p:grpSpPr>
        <p:sp>
          <p:nvSpPr>
            <p:cNvPr id="1048612" name="文本框 48"/>
            <p:cNvSpPr txBox="1"/>
            <p:nvPr/>
          </p:nvSpPr>
          <p:spPr>
            <a:xfrm flipH="1">
              <a:off x="6745510" y="3835953"/>
              <a:ext cx="2682273" cy="521970"/>
            </a:xfrm>
            <a:prstGeom prst="rect"/>
            <a:noFill/>
          </p:spPr>
          <p:txBody>
            <a:bodyPr rtlCol="0" wrap="square">
              <a:spAutoFit/>
            </a:bodyPr>
            <a:p>
              <a:pPr defTabSz="914400"/>
              <a:r>
                <a:rPr altLang="en-US" b="1" dirty="0" sz="2800" lang="zh-CN">
                  <a:solidFill>
                    <a:schemeClr val="bg1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不足之处</a:t>
              </a:r>
              <a:endParaRPr altLang="en-US" b="1" dirty="0" sz="28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048613" name="矩形 49"/>
            <p:cNvSpPr/>
            <p:nvPr/>
          </p:nvSpPr>
          <p:spPr>
            <a:xfrm flipH="1">
              <a:off x="6745507" y="4307115"/>
              <a:ext cx="3380993" cy="330835"/>
            </a:xfrm>
            <a:prstGeom prst="rect"/>
          </p:spPr>
          <p:txBody>
            <a:bodyPr wrap="square">
              <a:spAutoFit/>
            </a:bodyPr>
            <a:p>
              <a:pPr defTabSz="914400">
                <a:lnSpc>
                  <a:spcPct val="130000"/>
                </a:lnSpc>
              </a:pPr>
              <a:r>
                <a:rPr altLang="zh-CN" dirty="0" sz="1200" lang="en-US">
                  <a:solidFill>
                    <a:schemeClr val="bg1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Add Your Words Here Your Need To Draw</a:t>
              </a:r>
              <a:endPara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组合 50"/>
          <p:cNvGrpSpPr/>
          <p:nvPr/>
        </p:nvGrpSpPr>
        <p:grpSpPr>
          <a:xfrm>
            <a:off x="6678806" y="4704970"/>
            <a:ext cx="3380993" cy="801997"/>
            <a:chOff x="6745507" y="4966872"/>
            <a:chExt cx="3380993" cy="801997"/>
          </a:xfrm>
        </p:grpSpPr>
        <p:sp>
          <p:nvSpPr>
            <p:cNvPr id="1048614" name="文本框 51"/>
            <p:cNvSpPr txBox="1"/>
            <p:nvPr/>
          </p:nvSpPr>
          <p:spPr>
            <a:xfrm flipH="1">
              <a:off x="6745510" y="4966872"/>
              <a:ext cx="2682273" cy="521970"/>
            </a:xfrm>
            <a:prstGeom prst="rect"/>
            <a:noFill/>
          </p:spPr>
          <p:txBody>
            <a:bodyPr rtlCol="0" wrap="square">
              <a:spAutoFit/>
            </a:bodyPr>
            <a:p>
              <a:pPr defTabSz="914400"/>
              <a:r>
                <a:rPr altLang="en-US" b="1" dirty="0" sz="2800" lang="zh-CN">
                  <a:solidFill>
                    <a:schemeClr val="bg1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工作计划</a:t>
              </a:r>
              <a:endParaRPr altLang="en-US" b="1" dirty="0" sz="28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048615" name="矩形 52"/>
            <p:cNvSpPr/>
            <p:nvPr/>
          </p:nvSpPr>
          <p:spPr>
            <a:xfrm flipH="1">
              <a:off x="6745507" y="5438034"/>
              <a:ext cx="3380993" cy="330835"/>
            </a:xfrm>
            <a:prstGeom prst="rect"/>
          </p:spPr>
          <p:txBody>
            <a:bodyPr wrap="square">
              <a:spAutoFit/>
            </a:bodyPr>
            <a:p>
              <a:pPr defTabSz="914400">
                <a:lnSpc>
                  <a:spcPct val="130000"/>
                </a:lnSpc>
              </a:pPr>
              <a:r>
                <a:rPr altLang="zh-CN" dirty="0" sz="1200" lang="en-US">
                  <a:solidFill>
                    <a:schemeClr val="bg1"/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Arial" panose="020B0604020202020204" pitchFamily="34" charset="0"/>
                </a:rPr>
                <a:t>Add Your Words Here Your Need To Draw</a:t>
              </a:r>
              <a:endPara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图片 5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1687" t="9844" r="7803" b="13217"/>
          <a:stretch>
            <a:fillRect/>
          </a:stretch>
        </p:blipFill>
        <p:spPr>
          <a:xfrm>
            <a:off x="0" y="-1"/>
            <a:ext cx="12192000" cy="6858001"/>
          </a:xfrm>
          <a:prstGeom prst="rect"/>
        </p:spPr>
      </p:pic>
      <p:sp>
        <p:nvSpPr>
          <p:cNvPr id="1048930" name="矩形 14"/>
          <p:cNvSpPr/>
          <p:nvPr/>
        </p:nvSpPr>
        <p:spPr>
          <a:xfrm>
            <a:off x="566810" y="2326915"/>
            <a:ext cx="6984247" cy="922020"/>
          </a:xfrm>
          <a:prstGeom prst="rect"/>
        </p:spPr>
        <p:txBody>
          <a:bodyPr wrap="square">
            <a:spAutoFit/>
          </a:bodyPr>
          <a:p>
            <a:r>
              <a:rPr altLang="en-US" dirty="0" sz="54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感谢您的聆听</a:t>
            </a:r>
            <a:endParaRPr altLang="en-US" dirty="0" sz="54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31" name="矩形 16"/>
          <p:cNvSpPr/>
          <p:nvPr/>
        </p:nvSpPr>
        <p:spPr>
          <a:xfrm>
            <a:off x="554111" y="1717007"/>
            <a:ext cx="2848610" cy="521970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2800" lang="en-US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Business Report</a:t>
            </a:r>
            <a:endParaRPr altLang="zh-CN" dirty="0" sz="2800" lang="en-US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32" name="矩形 17"/>
          <p:cNvSpPr/>
          <p:nvPr/>
        </p:nvSpPr>
        <p:spPr>
          <a:xfrm>
            <a:off x="1035293" y="4867808"/>
            <a:ext cx="1976911" cy="340898"/>
          </a:xfrm>
          <a:prstGeom prst="rect"/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r>
              <a:rPr altLang="en-US" b="1" dirty="0" sz="14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演讲人：某某某</a:t>
            </a:r>
            <a:endParaRPr altLang="en-US" b="1" dirty="0" sz="14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33" name="椭圆 18"/>
          <p:cNvSpPr/>
          <p:nvPr/>
        </p:nvSpPr>
        <p:spPr>
          <a:xfrm>
            <a:off x="694395" y="4877333"/>
            <a:ext cx="340898" cy="340898"/>
          </a:xfrm>
          <a:prstGeom prst="ellipse"/>
          <a:solidFill>
            <a:srgbClr val="2E7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934" name="search-for-user-interface-symbol_47748"/>
          <p:cNvSpPr>
            <a:spLocks noChangeAspect="1"/>
          </p:cNvSpPr>
          <p:nvPr/>
        </p:nvSpPr>
        <p:spPr bwMode="auto">
          <a:xfrm>
            <a:off x="758193" y="4952948"/>
            <a:ext cx="205591" cy="146356"/>
          </a:xfrm>
          <a:custGeom>
            <a:avLst/>
            <a:gdLst>
              <a:gd name="connsiteX0" fmla="*/ 303775 w 607639"/>
              <a:gd name="connsiteY0" fmla="*/ 235618 h 432566"/>
              <a:gd name="connsiteX1" fmla="*/ 441377 w 607639"/>
              <a:gd name="connsiteY1" fmla="*/ 302719 h 432566"/>
              <a:gd name="connsiteX2" fmla="*/ 489885 w 607639"/>
              <a:gd name="connsiteY2" fmla="*/ 292232 h 432566"/>
              <a:gd name="connsiteX3" fmla="*/ 607639 w 607639"/>
              <a:gd name="connsiteY3" fmla="*/ 409814 h 432566"/>
              <a:gd name="connsiteX4" fmla="*/ 584854 w 607639"/>
              <a:gd name="connsiteY4" fmla="*/ 432566 h 432566"/>
              <a:gd name="connsiteX5" fmla="*/ 394828 w 607639"/>
              <a:gd name="connsiteY5" fmla="*/ 432566 h 432566"/>
              <a:gd name="connsiteX6" fmla="*/ 212812 w 607639"/>
              <a:gd name="connsiteY6" fmla="*/ 432566 h 432566"/>
              <a:gd name="connsiteX7" fmla="*/ 22786 w 607639"/>
              <a:gd name="connsiteY7" fmla="*/ 432566 h 432566"/>
              <a:gd name="connsiteX8" fmla="*/ 0 w 607639"/>
              <a:gd name="connsiteY8" fmla="*/ 409814 h 432566"/>
              <a:gd name="connsiteX9" fmla="*/ 117754 w 607639"/>
              <a:gd name="connsiteY9" fmla="*/ 292232 h 432566"/>
              <a:gd name="connsiteX10" fmla="*/ 166262 w 607639"/>
              <a:gd name="connsiteY10" fmla="*/ 302719 h 432566"/>
              <a:gd name="connsiteX11" fmla="*/ 303775 w 607639"/>
              <a:gd name="connsiteY11" fmla="*/ 235618 h 432566"/>
              <a:gd name="connsiteX12" fmla="*/ 489830 w 607639"/>
              <a:gd name="connsiteY12" fmla="*/ 110364 h 432566"/>
              <a:gd name="connsiteX13" fmla="*/ 558173 w 607639"/>
              <a:gd name="connsiteY13" fmla="*/ 178530 h 432566"/>
              <a:gd name="connsiteX14" fmla="*/ 489830 w 607639"/>
              <a:gd name="connsiteY14" fmla="*/ 246696 h 432566"/>
              <a:gd name="connsiteX15" fmla="*/ 421487 w 607639"/>
              <a:gd name="connsiteY15" fmla="*/ 178530 h 432566"/>
              <a:gd name="connsiteX16" fmla="*/ 489830 w 607639"/>
              <a:gd name="connsiteY16" fmla="*/ 110364 h 432566"/>
              <a:gd name="connsiteX17" fmla="*/ 117738 w 607639"/>
              <a:gd name="connsiteY17" fmla="*/ 110364 h 432566"/>
              <a:gd name="connsiteX18" fmla="*/ 186010 w 607639"/>
              <a:gd name="connsiteY18" fmla="*/ 178530 h 432566"/>
              <a:gd name="connsiteX19" fmla="*/ 117738 w 607639"/>
              <a:gd name="connsiteY19" fmla="*/ 246696 h 432566"/>
              <a:gd name="connsiteX20" fmla="*/ 49466 w 607639"/>
              <a:gd name="connsiteY20" fmla="*/ 178530 h 432566"/>
              <a:gd name="connsiteX21" fmla="*/ 117738 w 607639"/>
              <a:gd name="connsiteY21" fmla="*/ 110364 h 432566"/>
              <a:gd name="connsiteX22" fmla="*/ 303820 w 607639"/>
              <a:gd name="connsiteY22" fmla="*/ 0 h 432566"/>
              <a:gd name="connsiteX23" fmla="*/ 398978 w 607639"/>
              <a:gd name="connsiteY23" fmla="*/ 95052 h 432566"/>
              <a:gd name="connsiteX24" fmla="*/ 303820 w 607639"/>
              <a:gd name="connsiteY24" fmla="*/ 190104 h 432566"/>
              <a:gd name="connsiteX25" fmla="*/ 208662 w 607639"/>
              <a:gd name="connsiteY25" fmla="*/ 95052 h 432566"/>
              <a:gd name="connsiteX26" fmla="*/ 303820 w 607639"/>
              <a:gd name="connsiteY26" fmla="*/ 0 h 432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7639" h="432566">
                <a:moveTo>
                  <a:pt x="303775" y="235618"/>
                </a:moveTo>
                <a:cubicBezTo>
                  <a:pt x="357623" y="235618"/>
                  <a:pt x="408534" y="260859"/>
                  <a:pt x="441377" y="302719"/>
                </a:cubicBezTo>
                <a:cubicBezTo>
                  <a:pt x="456152" y="295965"/>
                  <a:pt x="472529" y="292232"/>
                  <a:pt x="489885" y="292232"/>
                </a:cubicBezTo>
                <a:cubicBezTo>
                  <a:pt x="554770" y="292232"/>
                  <a:pt x="607639" y="344935"/>
                  <a:pt x="607639" y="409814"/>
                </a:cubicBezTo>
                <a:cubicBezTo>
                  <a:pt x="607639" y="422346"/>
                  <a:pt x="597404" y="432566"/>
                  <a:pt x="584854" y="432566"/>
                </a:cubicBezTo>
                <a:lnTo>
                  <a:pt x="394828" y="432566"/>
                </a:lnTo>
                <a:lnTo>
                  <a:pt x="212812" y="432566"/>
                </a:lnTo>
                <a:lnTo>
                  <a:pt x="22786" y="432566"/>
                </a:lnTo>
                <a:cubicBezTo>
                  <a:pt x="10147" y="432566"/>
                  <a:pt x="0" y="422346"/>
                  <a:pt x="0" y="409814"/>
                </a:cubicBezTo>
                <a:cubicBezTo>
                  <a:pt x="0" y="344935"/>
                  <a:pt x="52869" y="292232"/>
                  <a:pt x="117754" y="292232"/>
                </a:cubicBezTo>
                <a:cubicBezTo>
                  <a:pt x="135021" y="292232"/>
                  <a:pt x="151487" y="295965"/>
                  <a:pt x="166262" y="302719"/>
                </a:cubicBezTo>
                <a:cubicBezTo>
                  <a:pt x="199016" y="260859"/>
                  <a:pt x="249927" y="235618"/>
                  <a:pt x="303775" y="235618"/>
                </a:cubicBezTo>
                <a:close/>
                <a:moveTo>
                  <a:pt x="489830" y="110364"/>
                </a:moveTo>
                <a:cubicBezTo>
                  <a:pt x="527575" y="110364"/>
                  <a:pt x="558173" y="140883"/>
                  <a:pt x="558173" y="178530"/>
                </a:cubicBezTo>
                <a:cubicBezTo>
                  <a:pt x="558173" y="216177"/>
                  <a:pt x="527575" y="246696"/>
                  <a:pt x="489830" y="246696"/>
                </a:cubicBezTo>
                <a:cubicBezTo>
                  <a:pt x="452085" y="246696"/>
                  <a:pt x="421487" y="216177"/>
                  <a:pt x="421487" y="178530"/>
                </a:cubicBezTo>
                <a:cubicBezTo>
                  <a:pt x="421487" y="140883"/>
                  <a:pt x="452085" y="110364"/>
                  <a:pt x="489830" y="110364"/>
                </a:cubicBezTo>
                <a:close/>
                <a:moveTo>
                  <a:pt x="117738" y="110364"/>
                </a:moveTo>
                <a:cubicBezTo>
                  <a:pt x="155444" y="110364"/>
                  <a:pt x="186010" y="140883"/>
                  <a:pt x="186010" y="178530"/>
                </a:cubicBezTo>
                <a:cubicBezTo>
                  <a:pt x="186010" y="216177"/>
                  <a:pt x="155444" y="246696"/>
                  <a:pt x="117738" y="246696"/>
                </a:cubicBezTo>
                <a:cubicBezTo>
                  <a:pt x="80032" y="246696"/>
                  <a:pt x="49466" y="216177"/>
                  <a:pt x="49466" y="178530"/>
                </a:cubicBezTo>
                <a:cubicBezTo>
                  <a:pt x="49466" y="140883"/>
                  <a:pt x="80032" y="110364"/>
                  <a:pt x="117738" y="110364"/>
                </a:cubicBezTo>
                <a:close/>
                <a:moveTo>
                  <a:pt x="303820" y="0"/>
                </a:moveTo>
                <a:cubicBezTo>
                  <a:pt x="356374" y="0"/>
                  <a:pt x="398978" y="42556"/>
                  <a:pt x="398978" y="95052"/>
                </a:cubicBezTo>
                <a:cubicBezTo>
                  <a:pt x="398978" y="147548"/>
                  <a:pt x="356374" y="190104"/>
                  <a:pt x="303820" y="190104"/>
                </a:cubicBezTo>
                <a:cubicBezTo>
                  <a:pt x="251266" y="190104"/>
                  <a:pt x="208662" y="147548"/>
                  <a:pt x="208662" y="95052"/>
                </a:cubicBezTo>
                <a:cubicBezTo>
                  <a:pt x="208662" y="42556"/>
                  <a:pt x="251266" y="0"/>
                  <a:pt x="3038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altLang="en-US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935" name="矩形 20"/>
          <p:cNvSpPr/>
          <p:nvPr/>
        </p:nvSpPr>
        <p:spPr>
          <a:xfrm>
            <a:off x="3012204" y="4867808"/>
            <a:ext cx="1976911" cy="340898"/>
          </a:xfrm>
          <a:prstGeom prst="rect"/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r>
              <a:rPr altLang="en-US" b="1" dirty="0" sz="14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部门：某某某</a:t>
            </a:r>
            <a:endParaRPr altLang="en-US" b="1" dirty="0" sz="1400" lang="zh-CN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936" name="椭圆 21"/>
          <p:cNvSpPr/>
          <p:nvPr/>
        </p:nvSpPr>
        <p:spPr>
          <a:xfrm>
            <a:off x="2671306" y="4877333"/>
            <a:ext cx="340898" cy="340898"/>
          </a:xfrm>
          <a:prstGeom prst="ellipse"/>
          <a:solidFill>
            <a:srgbClr val="2E7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937" name="search-for-user-interface-symbol_47748"/>
          <p:cNvSpPr>
            <a:spLocks noChangeAspect="1"/>
          </p:cNvSpPr>
          <p:nvPr/>
        </p:nvSpPr>
        <p:spPr bwMode="auto">
          <a:xfrm>
            <a:off x="2752979" y="4948730"/>
            <a:ext cx="177554" cy="205591"/>
          </a:xfrm>
          <a:custGeom>
            <a:avLst/>
            <a:gdLst>
              <a:gd name="T0" fmla="*/ 6017 w 11054"/>
              <a:gd name="T1" fmla="*/ 11184 h 12800"/>
              <a:gd name="T2" fmla="*/ 9438 w 11054"/>
              <a:gd name="T3" fmla="*/ 7763 h 12800"/>
              <a:gd name="T4" fmla="*/ 8436 w 11054"/>
              <a:gd name="T5" fmla="*/ 12800 h 12800"/>
              <a:gd name="T6" fmla="*/ 7092 w 11054"/>
              <a:gd name="T7" fmla="*/ 9625 h 12800"/>
              <a:gd name="T8" fmla="*/ 8993 w 11054"/>
              <a:gd name="T9" fmla="*/ 11526 h 12800"/>
              <a:gd name="T10" fmla="*/ 8436 w 11054"/>
              <a:gd name="T11" fmla="*/ 8727 h 12800"/>
              <a:gd name="T12" fmla="*/ 8436 w 11054"/>
              <a:gd name="T13" fmla="*/ 10473 h 12800"/>
              <a:gd name="T14" fmla="*/ 8145 w 11054"/>
              <a:gd name="T15" fmla="*/ 9309 h 12800"/>
              <a:gd name="T16" fmla="*/ 8727 w 11054"/>
              <a:gd name="T17" fmla="*/ 9309 h 12800"/>
              <a:gd name="T18" fmla="*/ 9018 w 11054"/>
              <a:gd name="T19" fmla="*/ 9891 h 12800"/>
              <a:gd name="T20" fmla="*/ 9018 w 11054"/>
              <a:gd name="T21" fmla="*/ 10473 h 12800"/>
              <a:gd name="T22" fmla="*/ 6691 w 11054"/>
              <a:gd name="T23" fmla="*/ 7564 h 12800"/>
              <a:gd name="T24" fmla="*/ 5236 w 11054"/>
              <a:gd name="T25" fmla="*/ 7855 h 12800"/>
              <a:gd name="T26" fmla="*/ 4945 w 11054"/>
              <a:gd name="T27" fmla="*/ 9309 h 12800"/>
              <a:gd name="T28" fmla="*/ 4654 w 11054"/>
              <a:gd name="T29" fmla="*/ 7855 h 12800"/>
              <a:gd name="T30" fmla="*/ 3200 w 11054"/>
              <a:gd name="T31" fmla="*/ 7564 h 12800"/>
              <a:gd name="T32" fmla="*/ 4654 w 11054"/>
              <a:gd name="T33" fmla="*/ 7273 h 12800"/>
              <a:gd name="T34" fmla="*/ 3491 w 11054"/>
              <a:gd name="T35" fmla="*/ 6691 h 12800"/>
              <a:gd name="T36" fmla="*/ 3491 w 11054"/>
              <a:gd name="T37" fmla="*/ 6109 h 12800"/>
              <a:gd name="T38" fmla="*/ 3283 w 11054"/>
              <a:gd name="T39" fmla="*/ 5127 h 12800"/>
              <a:gd name="T40" fmla="*/ 3677 w 11054"/>
              <a:gd name="T41" fmla="*/ 4730 h 12800"/>
              <a:gd name="T42" fmla="*/ 5089 w 11054"/>
              <a:gd name="T43" fmla="*/ 5861 h 12800"/>
              <a:gd name="T44" fmla="*/ 6605 w 11054"/>
              <a:gd name="T45" fmla="*/ 4741 h 12800"/>
              <a:gd name="T46" fmla="*/ 5632 w 11054"/>
              <a:gd name="T47" fmla="*/ 6109 h 12800"/>
              <a:gd name="T48" fmla="*/ 6691 w 11054"/>
              <a:gd name="T49" fmla="*/ 6400 h 12800"/>
              <a:gd name="T50" fmla="*/ 5236 w 11054"/>
              <a:gd name="T51" fmla="*/ 6691 h 12800"/>
              <a:gd name="T52" fmla="*/ 6400 w 11054"/>
              <a:gd name="T53" fmla="*/ 7273 h 12800"/>
              <a:gd name="T54" fmla="*/ 8727 w 11054"/>
              <a:gd name="T55" fmla="*/ 6400 h 12800"/>
              <a:gd name="T56" fmla="*/ 8145 w 11054"/>
              <a:gd name="T57" fmla="*/ 2327 h 12800"/>
              <a:gd name="T58" fmla="*/ 6691 w 11054"/>
              <a:gd name="T59" fmla="*/ 3491 h 12800"/>
              <a:gd name="T60" fmla="*/ 2036 w 11054"/>
              <a:gd name="T61" fmla="*/ 2327 h 12800"/>
              <a:gd name="T62" fmla="*/ 1163 w 11054"/>
              <a:gd name="T63" fmla="*/ 2909 h 12800"/>
              <a:gd name="T64" fmla="*/ 1745 w 11054"/>
              <a:gd name="T65" fmla="*/ 11636 h 12800"/>
              <a:gd name="T66" fmla="*/ 5236 w 11054"/>
              <a:gd name="T67" fmla="*/ 12218 h 12800"/>
              <a:gd name="T68" fmla="*/ 1163 w 11054"/>
              <a:gd name="T69" fmla="*/ 12800 h 12800"/>
              <a:gd name="T70" fmla="*/ 0 w 11054"/>
              <a:gd name="T71" fmla="*/ 2327 h 12800"/>
              <a:gd name="T72" fmla="*/ 2036 w 11054"/>
              <a:gd name="T73" fmla="*/ 1164 h 12800"/>
              <a:gd name="T74" fmla="*/ 6691 w 11054"/>
              <a:gd name="T75" fmla="*/ 0 h 12800"/>
              <a:gd name="T76" fmla="*/ 8727 w 11054"/>
              <a:gd name="T77" fmla="*/ 1164 h 12800"/>
              <a:gd name="T78" fmla="*/ 9891 w 11054"/>
              <a:gd name="T79" fmla="*/ 6400 h 12800"/>
              <a:gd name="T80" fmla="*/ 6691 w 11054"/>
              <a:gd name="T81" fmla="*/ 1455 h 12800"/>
              <a:gd name="T82" fmla="*/ 3491 w 11054"/>
              <a:gd name="T83" fmla="*/ 1164 h 12800"/>
              <a:gd name="T84" fmla="*/ 3200 w 11054"/>
              <a:gd name="T85" fmla="*/ 2036 h 12800"/>
              <a:gd name="T86" fmla="*/ 6400 w 11054"/>
              <a:gd name="T87" fmla="*/ 2327 h 12800"/>
              <a:gd name="T88" fmla="*/ 6691 w 11054"/>
              <a:gd name="T89" fmla="*/ 145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1054" h="12800">
                <a:moveTo>
                  <a:pt x="8436" y="12800"/>
                </a:moveTo>
                <a:cubicBezTo>
                  <a:pt x="7377" y="12800"/>
                  <a:pt x="6422" y="12162"/>
                  <a:pt x="6017" y="11184"/>
                </a:cubicBezTo>
                <a:cubicBezTo>
                  <a:pt x="5612" y="10205"/>
                  <a:pt x="5836" y="9079"/>
                  <a:pt x="6585" y="8331"/>
                </a:cubicBezTo>
                <a:cubicBezTo>
                  <a:pt x="7334" y="7582"/>
                  <a:pt x="8460" y="7358"/>
                  <a:pt x="9438" y="7763"/>
                </a:cubicBezTo>
                <a:cubicBezTo>
                  <a:pt x="10416" y="8168"/>
                  <a:pt x="11054" y="9123"/>
                  <a:pt x="11054" y="10182"/>
                </a:cubicBezTo>
                <a:cubicBezTo>
                  <a:pt x="11054" y="11628"/>
                  <a:pt x="9882" y="12800"/>
                  <a:pt x="8436" y="12800"/>
                </a:cubicBezTo>
                <a:close/>
                <a:moveTo>
                  <a:pt x="8436" y="8727"/>
                </a:moveTo>
                <a:cubicBezTo>
                  <a:pt x="7848" y="8727"/>
                  <a:pt x="7317" y="9082"/>
                  <a:pt x="7092" y="9625"/>
                </a:cubicBezTo>
                <a:cubicBezTo>
                  <a:pt x="6867" y="10169"/>
                  <a:pt x="6992" y="10794"/>
                  <a:pt x="7408" y="11210"/>
                </a:cubicBezTo>
                <a:cubicBezTo>
                  <a:pt x="7824" y="11626"/>
                  <a:pt x="8449" y="11751"/>
                  <a:pt x="8993" y="11526"/>
                </a:cubicBezTo>
                <a:cubicBezTo>
                  <a:pt x="9536" y="11301"/>
                  <a:pt x="9891" y="10770"/>
                  <a:pt x="9891" y="10182"/>
                </a:cubicBezTo>
                <a:cubicBezTo>
                  <a:pt x="9891" y="9378"/>
                  <a:pt x="9239" y="8727"/>
                  <a:pt x="8436" y="8727"/>
                </a:cubicBezTo>
                <a:close/>
                <a:moveTo>
                  <a:pt x="9018" y="10473"/>
                </a:moveTo>
                <a:lnTo>
                  <a:pt x="8436" y="10473"/>
                </a:lnTo>
                <a:cubicBezTo>
                  <a:pt x="8275" y="10473"/>
                  <a:pt x="8145" y="10342"/>
                  <a:pt x="8145" y="10182"/>
                </a:cubicBezTo>
                <a:lnTo>
                  <a:pt x="8145" y="9309"/>
                </a:lnTo>
                <a:cubicBezTo>
                  <a:pt x="8145" y="9148"/>
                  <a:pt x="8275" y="9018"/>
                  <a:pt x="8436" y="9018"/>
                </a:cubicBezTo>
                <a:cubicBezTo>
                  <a:pt x="8597" y="9018"/>
                  <a:pt x="8727" y="9148"/>
                  <a:pt x="8727" y="9309"/>
                </a:cubicBezTo>
                <a:lnTo>
                  <a:pt x="8727" y="9891"/>
                </a:lnTo>
                <a:lnTo>
                  <a:pt x="9018" y="9891"/>
                </a:lnTo>
                <a:cubicBezTo>
                  <a:pt x="9179" y="9891"/>
                  <a:pt x="9309" y="10021"/>
                  <a:pt x="9309" y="10182"/>
                </a:cubicBezTo>
                <a:cubicBezTo>
                  <a:pt x="9309" y="10342"/>
                  <a:pt x="9179" y="10473"/>
                  <a:pt x="9018" y="10473"/>
                </a:cubicBezTo>
                <a:close/>
                <a:moveTo>
                  <a:pt x="6400" y="7273"/>
                </a:moveTo>
                <a:cubicBezTo>
                  <a:pt x="6560" y="7273"/>
                  <a:pt x="6691" y="7403"/>
                  <a:pt x="6691" y="7564"/>
                </a:cubicBezTo>
                <a:cubicBezTo>
                  <a:pt x="6691" y="7724"/>
                  <a:pt x="6560" y="7855"/>
                  <a:pt x="6400" y="7855"/>
                </a:cubicBezTo>
                <a:lnTo>
                  <a:pt x="5236" y="7855"/>
                </a:lnTo>
                <a:lnTo>
                  <a:pt x="5236" y="9018"/>
                </a:lnTo>
                <a:cubicBezTo>
                  <a:pt x="5236" y="9179"/>
                  <a:pt x="5106" y="9309"/>
                  <a:pt x="4945" y="9309"/>
                </a:cubicBezTo>
                <a:cubicBezTo>
                  <a:pt x="4785" y="9309"/>
                  <a:pt x="4654" y="9179"/>
                  <a:pt x="4654" y="9018"/>
                </a:cubicBezTo>
                <a:lnTo>
                  <a:pt x="4654" y="7855"/>
                </a:lnTo>
                <a:lnTo>
                  <a:pt x="3491" y="7855"/>
                </a:lnTo>
                <a:cubicBezTo>
                  <a:pt x="3330" y="7855"/>
                  <a:pt x="3200" y="7724"/>
                  <a:pt x="3200" y="7564"/>
                </a:cubicBezTo>
                <a:cubicBezTo>
                  <a:pt x="3200" y="7403"/>
                  <a:pt x="3330" y="7273"/>
                  <a:pt x="3491" y="7273"/>
                </a:cubicBezTo>
                <a:lnTo>
                  <a:pt x="4654" y="7273"/>
                </a:lnTo>
                <a:lnTo>
                  <a:pt x="4654" y="6691"/>
                </a:lnTo>
                <a:lnTo>
                  <a:pt x="3491" y="6691"/>
                </a:lnTo>
                <a:cubicBezTo>
                  <a:pt x="3330" y="6691"/>
                  <a:pt x="3200" y="6561"/>
                  <a:pt x="3200" y="6400"/>
                </a:cubicBezTo>
                <a:cubicBezTo>
                  <a:pt x="3200" y="6239"/>
                  <a:pt x="3330" y="6109"/>
                  <a:pt x="3491" y="6109"/>
                </a:cubicBezTo>
                <a:lnTo>
                  <a:pt x="4260" y="6109"/>
                </a:lnTo>
                <a:lnTo>
                  <a:pt x="3283" y="5127"/>
                </a:lnTo>
                <a:cubicBezTo>
                  <a:pt x="3174" y="5017"/>
                  <a:pt x="3174" y="4840"/>
                  <a:pt x="3283" y="4730"/>
                </a:cubicBezTo>
                <a:cubicBezTo>
                  <a:pt x="3391" y="4620"/>
                  <a:pt x="3569" y="4620"/>
                  <a:pt x="3677" y="4730"/>
                </a:cubicBezTo>
                <a:lnTo>
                  <a:pt x="4803" y="5861"/>
                </a:lnTo>
                <a:cubicBezTo>
                  <a:pt x="4890" y="5803"/>
                  <a:pt x="5003" y="5803"/>
                  <a:pt x="5089" y="5861"/>
                </a:cubicBezTo>
                <a:lnTo>
                  <a:pt x="6213" y="4738"/>
                </a:lnTo>
                <a:cubicBezTo>
                  <a:pt x="6323" y="4631"/>
                  <a:pt x="6497" y="4633"/>
                  <a:pt x="6605" y="4741"/>
                </a:cubicBezTo>
                <a:cubicBezTo>
                  <a:pt x="6713" y="4849"/>
                  <a:pt x="6714" y="5023"/>
                  <a:pt x="6608" y="5133"/>
                </a:cubicBezTo>
                <a:lnTo>
                  <a:pt x="5632" y="6109"/>
                </a:lnTo>
                <a:lnTo>
                  <a:pt x="6400" y="6109"/>
                </a:lnTo>
                <a:cubicBezTo>
                  <a:pt x="6560" y="6109"/>
                  <a:pt x="6691" y="6239"/>
                  <a:pt x="6691" y="6400"/>
                </a:cubicBezTo>
                <a:cubicBezTo>
                  <a:pt x="6691" y="6561"/>
                  <a:pt x="6560" y="6691"/>
                  <a:pt x="6400" y="6691"/>
                </a:cubicBezTo>
                <a:lnTo>
                  <a:pt x="5236" y="6691"/>
                </a:lnTo>
                <a:lnTo>
                  <a:pt x="5236" y="7273"/>
                </a:lnTo>
                <a:lnTo>
                  <a:pt x="6400" y="7273"/>
                </a:lnTo>
                <a:close/>
                <a:moveTo>
                  <a:pt x="9309" y="6982"/>
                </a:moveTo>
                <a:cubicBezTo>
                  <a:pt x="8987" y="6982"/>
                  <a:pt x="8727" y="6721"/>
                  <a:pt x="8727" y="6400"/>
                </a:cubicBezTo>
                <a:lnTo>
                  <a:pt x="8727" y="2909"/>
                </a:lnTo>
                <a:cubicBezTo>
                  <a:pt x="8727" y="2588"/>
                  <a:pt x="8467" y="2327"/>
                  <a:pt x="8145" y="2327"/>
                </a:cubicBezTo>
                <a:lnTo>
                  <a:pt x="7854" y="2327"/>
                </a:lnTo>
                <a:cubicBezTo>
                  <a:pt x="7854" y="2970"/>
                  <a:pt x="7333" y="3491"/>
                  <a:pt x="6691" y="3491"/>
                </a:cubicBezTo>
                <a:lnTo>
                  <a:pt x="3200" y="3491"/>
                </a:lnTo>
                <a:cubicBezTo>
                  <a:pt x="2557" y="3491"/>
                  <a:pt x="2036" y="2970"/>
                  <a:pt x="2036" y="2327"/>
                </a:cubicBezTo>
                <a:lnTo>
                  <a:pt x="1745" y="2327"/>
                </a:lnTo>
                <a:cubicBezTo>
                  <a:pt x="1424" y="2327"/>
                  <a:pt x="1163" y="2588"/>
                  <a:pt x="1163" y="2909"/>
                </a:cubicBezTo>
                <a:lnTo>
                  <a:pt x="1163" y="11055"/>
                </a:lnTo>
                <a:cubicBezTo>
                  <a:pt x="1163" y="11376"/>
                  <a:pt x="1424" y="11636"/>
                  <a:pt x="1745" y="11636"/>
                </a:cubicBezTo>
                <a:lnTo>
                  <a:pt x="4654" y="11636"/>
                </a:lnTo>
                <a:cubicBezTo>
                  <a:pt x="4976" y="11636"/>
                  <a:pt x="5236" y="11897"/>
                  <a:pt x="5236" y="12218"/>
                </a:cubicBezTo>
                <a:cubicBezTo>
                  <a:pt x="5236" y="12539"/>
                  <a:pt x="4976" y="12800"/>
                  <a:pt x="4654" y="12800"/>
                </a:cubicBezTo>
                <a:lnTo>
                  <a:pt x="1163" y="12800"/>
                </a:lnTo>
                <a:cubicBezTo>
                  <a:pt x="521" y="12800"/>
                  <a:pt x="0" y="12279"/>
                  <a:pt x="0" y="11636"/>
                </a:cubicBezTo>
                <a:lnTo>
                  <a:pt x="0" y="2327"/>
                </a:lnTo>
                <a:cubicBezTo>
                  <a:pt x="0" y="1685"/>
                  <a:pt x="521" y="1164"/>
                  <a:pt x="1163" y="1164"/>
                </a:cubicBezTo>
                <a:lnTo>
                  <a:pt x="2036" y="1164"/>
                </a:lnTo>
                <a:cubicBezTo>
                  <a:pt x="2036" y="521"/>
                  <a:pt x="2557" y="0"/>
                  <a:pt x="3200" y="0"/>
                </a:cubicBezTo>
                <a:lnTo>
                  <a:pt x="6691" y="0"/>
                </a:lnTo>
                <a:cubicBezTo>
                  <a:pt x="7333" y="0"/>
                  <a:pt x="7854" y="521"/>
                  <a:pt x="7854" y="1164"/>
                </a:cubicBezTo>
                <a:lnTo>
                  <a:pt x="8727" y="1164"/>
                </a:lnTo>
                <a:cubicBezTo>
                  <a:pt x="9370" y="1164"/>
                  <a:pt x="9891" y="1685"/>
                  <a:pt x="9891" y="2327"/>
                </a:cubicBezTo>
                <a:lnTo>
                  <a:pt x="9891" y="6400"/>
                </a:lnTo>
                <a:cubicBezTo>
                  <a:pt x="9891" y="6721"/>
                  <a:pt x="9630" y="6982"/>
                  <a:pt x="9309" y="6982"/>
                </a:cubicBezTo>
                <a:close/>
                <a:moveTo>
                  <a:pt x="6691" y="1455"/>
                </a:moveTo>
                <a:cubicBezTo>
                  <a:pt x="6691" y="1294"/>
                  <a:pt x="6560" y="1164"/>
                  <a:pt x="6400" y="1164"/>
                </a:cubicBezTo>
                <a:lnTo>
                  <a:pt x="3491" y="1164"/>
                </a:lnTo>
                <a:cubicBezTo>
                  <a:pt x="3330" y="1164"/>
                  <a:pt x="3200" y="1294"/>
                  <a:pt x="3200" y="1455"/>
                </a:cubicBezTo>
                <a:lnTo>
                  <a:pt x="3200" y="2036"/>
                </a:lnTo>
                <a:cubicBezTo>
                  <a:pt x="3200" y="2197"/>
                  <a:pt x="3330" y="2327"/>
                  <a:pt x="3491" y="2327"/>
                </a:cubicBezTo>
                <a:lnTo>
                  <a:pt x="6400" y="2327"/>
                </a:lnTo>
                <a:cubicBezTo>
                  <a:pt x="6560" y="2327"/>
                  <a:pt x="6691" y="2197"/>
                  <a:pt x="6691" y="2036"/>
                </a:cubicBezTo>
                <a:lnTo>
                  <a:pt x="6691" y="14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altLang="en-US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938" name="矩形 23"/>
          <p:cNvSpPr/>
          <p:nvPr/>
        </p:nvSpPr>
        <p:spPr>
          <a:xfrm>
            <a:off x="592210" y="3707248"/>
            <a:ext cx="6142845" cy="645160"/>
          </a:xfrm>
          <a:prstGeom prst="rect"/>
        </p:spPr>
        <p:txBody>
          <a:bodyPr wrap="square">
            <a:spAutoFit/>
          </a:bodyPr>
          <a:p>
            <a:pPr lvl="0">
              <a:lnSpc>
                <a:spcPct val="150000"/>
              </a:lnSpc>
            </a:pP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Add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Your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Words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Here，according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To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Your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Need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To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Draw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The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Text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Box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Size</a:t>
            </a:r>
            <a:r>
              <a:rPr altLang="zh-CN" baseline="0" b="0" cap="none" dirty="0" sz="1200" i="0" kern="1200" kumimoji="0" lang="en-US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.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Add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Your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Words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Here，according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To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Your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Text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Box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 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Siz</a:t>
            </a:r>
            <a:r>
              <a:rPr altLang="en-US" baseline="0" b="0" cap="none" dirty="0" sz="1200" i="0" kern="1200" kumimoji="0" lang="zh-CN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Regular" panose="020B0500000000000000" charset="-122"/>
                <a:ea typeface="汉仪旗黑-60S" panose="00020600040101010101" pitchFamily="18" charset="-122"/>
                <a:cs typeface="+mn-ea"/>
                <a:sym typeface="Arial" panose="020B0604020202020204" pitchFamily="34" charset="0"/>
              </a:rPr>
              <a:t>e</a:t>
            </a:r>
            <a:endParaRPr altLang="en-US" baseline="0" b="0" cap="none" dirty="0" sz="1200" i="0" kern="1200" kumimoji="0" lang="zh-CN" noProof="0" normalizeH="0" spc="0" strike="noStrike" u="none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Regular" panose="020B0500000000000000" charset="-122"/>
              <a:ea typeface="汉仪旗黑-60S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8939" name="矩形 24"/>
          <p:cNvSpPr/>
          <p:nvPr/>
        </p:nvSpPr>
        <p:spPr>
          <a:xfrm>
            <a:off x="592210" y="3337467"/>
            <a:ext cx="4526280" cy="368300"/>
          </a:xfrm>
          <a:prstGeom prst="rect"/>
        </p:spPr>
        <p:txBody>
          <a:bodyPr wrap="none">
            <a:spAutoFit/>
          </a:bodyPr>
          <a:p>
            <a:r>
              <a:rPr altLang="en-US" dirty="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工作总结丨工作计划丨竞聘述职丨转正答辩</a:t>
            </a:r>
            <a:endParaRPr altLang="en-US" dirty="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图片 2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1965" t="4549" r="3926" b="15451"/>
          <a:stretch>
            <a:fillRect/>
          </a:stretch>
        </p:blipFill>
        <p:spPr>
          <a:xfrm>
            <a:off x="0" y="-1"/>
            <a:ext cx="12192000" cy="6858001"/>
          </a:xfrm>
          <a:prstGeom prst="rect"/>
        </p:spPr>
      </p:pic>
      <p:sp>
        <p:nvSpPr>
          <p:cNvPr id="1048619" name="矩形 4"/>
          <p:cNvSpPr/>
          <p:nvPr/>
        </p:nvSpPr>
        <p:spPr>
          <a:xfrm>
            <a:off x="4299675" y="1254439"/>
            <a:ext cx="2976881" cy="3647440"/>
          </a:xfrm>
          <a:prstGeom prst="rect"/>
        </p:spPr>
        <p:txBody>
          <a:bodyPr wrap="none">
            <a:spAutoFit/>
          </a:bodyPr>
          <a:p>
            <a:r>
              <a:rPr altLang="en-US" dirty="0" sz="23900" lang="zh-CN">
                <a:solidFill>
                  <a:schemeClr val="bg1">
                    <a:alpha val="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01</a:t>
            </a:r>
            <a:endParaRPr altLang="en-US" dirty="0" sz="23900" lang="zh-CN">
              <a:solidFill>
                <a:schemeClr val="bg1">
                  <a:alpha val="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20" name="矩形 21"/>
          <p:cNvSpPr/>
          <p:nvPr/>
        </p:nvSpPr>
        <p:spPr>
          <a:xfrm flipH="1">
            <a:off x="2505027" y="3334867"/>
            <a:ext cx="7181946" cy="645160"/>
          </a:xfrm>
          <a:prstGeom prst="rect"/>
        </p:spPr>
        <p:txBody>
          <a:bodyPr wrap="square">
            <a:spAutoFit/>
          </a:bodyPr>
          <a:p>
            <a:pPr algn="ctr" lvl="0">
              <a:lnSpc>
                <a:spcPct val="150000"/>
              </a:lnSpc>
            </a:pPr>
            <a:r>
              <a: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Lemon drops oat cake oat cake sugar plum sweet gingerbread chocolate cake gingerbread. Lemon drops oat cake oat cake sugar plum sweet.</a:t>
            </a:r>
            <a:endParaRPr altLang="zh-CN" dirty="0" sz="1200" lang="en-US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21" name="矩形 22"/>
          <p:cNvSpPr/>
          <p:nvPr/>
        </p:nvSpPr>
        <p:spPr>
          <a:xfrm>
            <a:off x="4478655" y="2663191"/>
            <a:ext cx="3234690" cy="706755"/>
          </a:xfrm>
          <a:prstGeom prst="rect"/>
        </p:spPr>
        <p:txBody>
          <a:bodyPr wrap="none">
            <a:spAutoFit/>
          </a:bodyPr>
          <a:p>
            <a:pPr algn="ctr"/>
            <a:r>
              <a:rPr altLang="en-US" b="1" dirty="0" sz="40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工作内容回顾</a:t>
            </a:r>
            <a:endParaRPr altLang="en-US" b="1" dirty="0" sz="400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pSp>
        <p:nvGrpSpPr>
          <p:cNvPr id="39" name="组合 3"/>
          <p:cNvGrpSpPr/>
          <p:nvPr/>
        </p:nvGrpSpPr>
        <p:grpSpPr>
          <a:xfrm>
            <a:off x="5734809" y="1771899"/>
            <a:ext cx="722383" cy="722383"/>
            <a:chOff x="2671306" y="4877333"/>
            <a:chExt cx="340898" cy="340898"/>
          </a:xfrm>
        </p:grpSpPr>
        <p:sp>
          <p:nvSpPr>
            <p:cNvPr id="1048622" name="椭圆 24"/>
            <p:cNvSpPr/>
            <p:nvPr/>
          </p:nvSpPr>
          <p:spPr>
            <a:xfrm>
              <a:off x="2671306" y="4877333"/>
              <a:ext cx="340898" cy="340898"/>
            </a:xfrm>
            <a:prstGeom prst="ellipse"/>
            <a:solidFill>
              <a:srgbClr val="2E76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48623" name="search-for-user-interface-symbol_47748"/>
            <p:cNvSpPr>
              <a:spLocks noChangeAspect="1"/>
            </p:cNvSpPr>
            <p:nvPr/>
          </p:nvSpPr>
          <p:spPr bwMode="auto">
            <a:xfrm>
              <a:off x="2752979" y="4948730"/>
              <a:ext cx="177554" cy="205591"/>
            </a:xfrm>
            <a:custGeom>
              <a:avLst/>
              <a:gdLst>
                <a:gd name="T0" fmla="*/ 6017 w 11054"/>
                <a:gd name="T1" fmla="*/ 11184 h 12800"/>
                <a:gd name="T2" fmla="*/ 9438 w 11054"/>
                <a:gd name="T3" fmla="*/ 7763 h 12800"/>
                <a:gd name="T4" fmla="*/ 8436 w 11054"/>
                <a:gd name="T5" fmla="*/ 12800 h 12800"/>
                <a:gd name="T6" fmla="*/ 7092 w 11054"/>
                <a:gd name="T7" fmla="*/ 9625 h 12800"/>
                <a:gd name="T8" fmla="*/ 8993 w 11054"/>
                <a:gd name="T9" fmla="*/ 11526 h 12800"/>
                <a:gd name="T10" fmla="*/ 8436 w 11054"/>
                <a:gd name="T11" fmla="*/ 8727 h 12800"/>
                <a:gd name="T12" fmla="*/ 8436 w 11054"/>
                <a:gd name="T13" fmla="*/ 10473 h 12800"/>
                <a:gd name="T14" fmla="*/ 8145 w 11054"/>
                <a:gd name="T15" fmla="*/ 9309 h 12800"/>
                <a:gd name="T16" fmla="*/ 8727 w 11054"/>
                <a:gd name="T17" fmla="*/ 9309 h 12800"/>
                <a:gd name="T18" fmla="*/ 9018 w 11054"/>
                <a:gd name="T19" fmla="*/ 9891 h 12800"/>
                <a:gd name="T20" fmla="*/ 9018 w 11054"/>
                <a:gd name="T21" fmla="*/ 10473 h 12800"/>
                <a:gd name="T22" fmla="*/ 6691 w 11054"/>
                <a:gd name="T23" fmla="*/ 7564 h 12800"/>
                <a:gd name="T24" fmla="*/ 5236 w 11054"/>
                <a:gd name="T25" fmla="*/ 7855 h 12800"/>
                <a:gd name="T26" fmla="*/ 4945 w 11054"/>
                <a:gd name="T27" fmla="*/ 9309 h 12800"/>
                <a:gd name="T28" fmla="*/ 4654 w 11054"/>
                <a:gd name="T29" fmla="*/ 7855 h 12800"/>
                <a:gd name="T30" fmla="*/ 3200 w 11054"/>
                <a:gd name="T31" fmla="*/ 7564 h 12800"/>
                <a:gd name="T32" fmla="*/ 4654 w 11054"/>
                <a:gd name="T33" fmla="*/ 7273 h 12800"/>
                <a:gd name="T34" fmla="*/ 3491 w 11054"/>
                <a:gd name="T35" fmla="*/ 6691 h 12800"/>
                <a:gd name="T36" fmla="*/ 3491 w 11054"/>
                <a:gd name="T37" fmla="*/ 6109 h 12800"/>
                <a:gd name="T38" fmla="*/ 3283 w 11054"/>
                <a:gd name="T39" fmla="*/ 5127 h 12800"/>
                <a:gd name="T40" fmla="*/ 3677 w 11054"/>
                <a:gd name="T41" fmla="*/ 4730 h 12800"/>
                <a:gd name="T42" fmla="*/ 5089 w 11054"/>
                <a:gd name="T43" fmla="*/ 5861 h 12800"/>
                <a:gd name="T44" fmla="*/ 6605 w 11054"/>
                <a:gd name="T45" fmla="*/ 4741 h 12800"/>
                <a:gd name="T46" fmla="*/ 5632 w 11054"/>
                <a:gd name="T47" fmla="*/ 6109 h 12800"/>
                <a:gd name="T48" fmla="*/ 6691 w 11054"/>
                <a:gd name="T49" fmla="*/ 6400 h 12800"/>
                <a:gd name="T50" fmla="*/ 5236 w 11054"/>
                <a:gd name="T51" fmla="*/ 6691 h 12800"/>
                <a:gd name="T52" fmla="*/ 6400 w 11054"/>
                <a:gd name="T53" fmla="*/ 7273 h 12800"/>
                <a:gd name="T54" fmla="*/ 8727 w 11054"/>
                <a:gd name="T55" fmla="*/ 6400 h 12800"/>
                <a:gd name="T56" fmla="*/ 8145 w 11054"/>
                <a:gd name="T57" fmla="*/ 2327 h 12800"/>
                <a:gd name="T58" fmla="*/ 6691 w 11054"/>
                <a:gd name="T59" fmla="*/ 3491 h 12800"/>
                <a:gd name="T60" fmla="*/ 2036 w 11054"/>
                <a:gd name="T61" fmla="*/ 2327 h 12800"/>
                <a:gd name="T62" fmla="*/ 1163 w 11054"/>
                <a:gd name="T63" fmla="*/ 2909 h 12800"/>
                <a:gd name="T64" fmla="*/ 1745 w 11054"/>
                <a:gd name="T65" fmla="*/ 11636 h 12800"/>
                <a:gd name="T66" fmla="*/ 5236 w 11054"/>
                <a:gd name="T67" fmla="*/ 12218 h 12800"/>
                <a:gd name="T68" fmla="*/ 1163 w 11054"/>
                <a:gd name="T69" fmla="*/ 12800 h 12800"/>
                <a:gd name="T70" fmla="*/ 0 w 11054"/>
                <a:gd name="T71" fmla="*/ 2327 h 12800"/>
                <a:gd name="T72" fmla="*/ 2036 w 11054"/>
                <a:gd name="T73" fmla="*/ 1164 h 12800"/>
                <a:gd name="T74" fmla="*/ 6691 w 11054"/>
                <a:gd name="T75" fmla="*/ 0 h 12800"/>
                <a:gd name="T76" fmla="*/ 8727 w 11054"/>
                <a:gd name="T77" fmla="*/ 1164 h 12800"/>
                <a:gd name="T78" fmla="*/ 9891 w 11054"/>
                <a:gd name="T79" fmla="*/ 6400 h 12800"/>
                <a:gd name="T80" fmla="*/ 6691 w 11054"/>
                <a:gd name="T81" fmla="*/ 1455 h 12800"/>
                <a:gd name="T82" fmla="*/ 3491 w 11054"/>
                <a:gd name="T83" fmla="*/ 1164 h 12800"/>
                <a:gd name="T84" fmla="*/ 3200 w 11054"/>
                <a:gd name="T85" fmla="*/ 2036 h 12800"/>
                <a:gd name="T86" fmla="*/ 6400 w 11054"/>
                <a:gd name="T87" fmla="*/ 2327 h 12800"/>
                <a:gd name="T88" fmla="*/ 6691 w 11054"/>
                <a:gd name="T89" fmla="*/ 1455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054" h="12800">
                  <a:moveTo>
                    <a:pt x="8436" y="12800"/>
                  </a:moveTo>
                  <a:cubicBezTo>
                    <a:pt x="7377" y="12800"/>
                    <a:pt x="6422" y="12162"/>
                    <a:pt x="6017" y="11184"/>
                  </a:cubicBezTo>
                  <a:cubicBezTo>
                    <a:pt x="5612" y="10205"/>
                    <a:pt x="5836" y="9079"/>
                    <a:pt x="6585" y="8331"/>
                  </a:cubicBezTo>
                  <a:cubicBezTo>
                    <a:pt x="7334" y="7582"/>
                    <a:pt x="8460" y="7358"/>
                    <a:pt x="9438" y="7763"/>
                  </a:cubicBezTo>
                  <a:cubicBezTo>
                    <a:pt x="10416" y="8168"/>
                    <a:pt x="11054" y="9123"/>
                    <a:pt x="11054" y="10182"/>
                  </a:cubicBezTo>
                  <a:cubicBezTo>
                    <a:pt x="11054" y="11628"/>
                    <a:pt x="9882" y="12800"/>
                    <a:pt x="8436" y="12800"/>
                  </a:cubicBezTo>
                  <a:close/>
                  <a:moveTo>
                    <a:pt x="8436" y="8727"/>
                  </a:moveTo>
                  <a:cubicBezTo>
                    <a:pt x="7848" y="8727"/>
                    <a:pt x="7317" y="9082"/>
                    <a:pt x="7092" y="9625"/>
                  </a:cubicBezTo>
                  <a:cubicBezTo>
                    <a:pt x="6867" y="10169"/>
                    <a:pt x="6992" y="10794"/>
                    <a:pt x="7408" y="11210"/>
                  </a:cubicBezTo>
                  <a:cubicBezTo>
                    <a:pt x="7824" y="11626"/>
                    <a:pt x="8449" y="11751"/>
                    <a:pt x="8993" y="11526"/>
                  </a:cubicBezTo>
                  <a:cubicBezTo>
                    <a:pt x="9536" y="11301"/>
                    <a:pt x="9891" y="10770"/>
                    <a:pt x="9891" y="10182"/>
                  </a:cubicBezTo>
                  <a:cubicBezTo>
                    <a:pt x="9891" y="9378"/>
                    <a:pt x="9239" y="8727"/>
                    <a:pt x="8436" y="8727"/>
                  </a:cubicBezTo>
                  <a:close/>
                  <a:moveTo>
                    <a:pt x="9018" y="10473"/>
                  </a:moveTo>
                  <a:lnTo>
                    <a:pt x="8436" y="10473"/>
                  </a:lnTo>
                  <a:cubicBezTo>
                    <a:pt x="8275" y="10473"/>
                    <a:pt x="8145" y="10342"/>
                    <a:pt x="8145" y="10182"/>
                  </a:cubicBezTo>
                  <a:lnTo>
                    <a:pt x="8145" y="9309"/>
                  </a:lnTo>
                  <a:cubicBezTo>
                    <a:pt x="8145" y="9148"/>
                    <a:pt x="8275" y="9018"/>
                    <a:pt x="8436" y="9018"/>
                  </a:cubicBezTo>
                  <a:cubicBezTo>
                    <a:pt x="8597" y="9018"/>
                    <a:pt x="8727" y="9148"/>
                    <a:pt x="8727" y="9309"/>
                  </a:cubicBezTo>
                  <a:lnTo>
                    <a:pt x="8727" y="9891"/>
                  </a:lnTo>
                  <a:lnTo>
                    <a:pt x="9018" y="9891"/>
                  </a:lnTo>
                  <a:cubicBezTo>
                    <a:pt x="9179" y="9891"/>
                    <a:pt x="9309" y="10021"/>
                    <a:pt x="9309" y="10182"/>
                  </a:cubicBezTo>
                  <a:cubicBezTo>
                    <a:pt x="9309" y="10342"/>
                    <a:pt x="9179" y="10473"/>
                    <a:pt x="9018" y="10473"/>
                  </a:cubicBezTo>
                  <a:close/>
                  <a:moveTo>
                    <a:pt x="6400" y="7273"/>
                  </a:moveTo>
                  <a:cubicBezTo>
                    <a:pt x="6560" y="7273"/>
                    <a:pt x="6691" y="7403"/>
                    <a:pt x="6691" y="7564"/>
                  </a:cubicBezTo>
                  <a:cubicBezTo>
                    <a:pt x="6691" y="7724"/>
                    <a:pt x="6560" y="7855"/>
                    <a:pt x="6400" y="7855"/>
                  </a:cubicBezTo>
                  <a:lnTo>
                    <a:pt x="5236" y="7855"/>
                  </a:lnTo>
                  <a:lnTo>
                    <a:pt x="5236" y="9018"/>
                  </a:lnTo>
                  <a:cubicBezTo>
                    <a:pt x="5236" y="9179"/>
                    <a:pt x="5106" y="9309"/>
                    <a:pt x="4945" y="9309"/>
                  </a:cubicBezTo>
                  <a:cubicBezTo>
                    <a:pt x="4785" y="9309"/>
                    <a:pt x="4654" y="9179"/>
                    <a:pt x="4654" y="9018"/>
                  </a:cubicBezTo>
                  <a:lnTo>
                    <a:pt x="4654" y="7855"/>
                  </a:lnTo>
                  <a:lnTo>
                    <a:pt x="3491" y="7855"/>
                  </a:lnTo>
                  <a:cubicBezTo>
                    <a:pt x="3330" y="7855"/>
                    <a:pt x="3200" y="7724"/>
                    <a:pt x="3200" y="7564"/>
                  </a:cubicBezTo>
                  <a:cubicBezTo>
                    <a:pt x="3200" y="7403"/>
                    <a:pt x="3330" y="7273"/>
                    <a:pt x="3491" y="7273"/>
                  </a:cubicBezTo>
                  <a:lnTo>
                    <a:pt x="4654" y="7273"/>
                  </a:lnTo>
                  <a:lnTo>
                    <a:pt x="4654" y="6691"/>
                  </a:lnTo>
                  <a:lnTo>
                    <a:pt x="3491" y="6691"/>
                  </a:lnTo>
                  <a:cubicBezTo>
                    <a:pt x="3330" y="6691"/>
                    <a:pt x="3200" y="6561"/>
                    <a:pt x="3200" y="6400"/>
                  </a:cubicBezTo>
                  <a:cubicBezTo>
                    <a:pt x="3200" y="6239"/>
                    <a:pt x="3330" y="6109"/>
                    <a:pt x="3491" y="6109"/>
                  </a:cubicBezTo>
                  <a:lnTo>
                    <a:pt x="4260" y="6109"/>
                  </a:lnTo>
                  <a:lnTo>
                    <a:pt x="3283" y="5127"/>
                  </a:lnTo>
                  <a:cubicBezTo>
                    <a:pt x="3174" y="5017"/>
                    <a:pt x="3174" y="4840"/>
                    <a:pt x="3283" y="4730"/>
                  </a:cubicBezTo>
                  <a:cubicBezTo>
                    <a:pt x="3391" y="4620"/>
                    <a:pt x="3569" y="4620"/>
                    <a:pt x="3677" y="4730"/>
                  </a:cubicBezTo>
                  <a:lnTo>
                    <a:pt x="4803" y="5861"/>
                  </a:lnTo>
                  <a:cubicBezTo>
                    <a:pt x="4890" y="5803"/>
                    <a:pt x="5003" y="5803"/>
                    <a:pt x="5089" y="5861"/>
                  </a:cubicBezTo>
                  <a:lnTo>
                    <a:pt x="6213" y="4738"/>
                  </a:lnTo>
                  <a:cubicBezTo>
                    <a:pt x="6323" y="4631"/>
                    <a:pt x="6497" y="4633"/>
                    <a:pt x="6605" y="4741"/>
                  </a:cubicBezTo>
                  <a:cubicBezTo>
                    <a:pt x="6713" y="4849"/>
                    <a:pt x="6714" y="5023"/>
                    <a:pt x="6608" y="5133"/>
                  </a:cubicBezTo>
                  <a:lnTo>
                    <a:pt x="5632" y="6109"/>
                  </a:lnTo>
                  <a:lnTo>
                    <a:pt x="6400" y="6109"/>
                  </a:lnTo>
                  <a:cubicBezTo>
                    <a:pt x="6560" y="6109"/>
                    <a:pt x="6691" y="6239"/>
                    <a:pt x="6691" y="6400"/>
                  </a:cubicBezTo>
                  <a:cubicBezTo>
                    <a:pt x="6691" y="6561"/>
                    <a:pt x="6560" y="6691"/>
                    <a:pt x="6400" y="6691"/>
                  </a:cubicBezTo>
                  <a:lnTo>
                    <a:pt x="5236" y="6691"/>
                  </a:lnTo>
                  <a:lnTo>
                    <a:pt x="5236" y="7273"/>
                  </a:lnTo>
                  <a:lnTo>
                    <a:pt x="6400" y="7273"/>
                  </a:lnTo>
                  <a:close/>
                  <a:moveTo>
                    <a:pt x="9309" y="6982"/>
                  </a:moveTo>
                  <a:cubicBezTo>
                    <a:pt x="8987" y="6982"/>
                    <a:pt x="8727" y="6721"/>
                    <a:pt x="8727" y="6400"/>
                  </a:cubicBezTo>
                  <a:lnTo>
                    <a:pt x="8727" y="2909"/>
                  </a:lnTo>
                  <a:cubicBezTo>
                    <a:pt x="8727" y="2588"/>
                    <a:pt x="8467" y="2327"/>
                    <a:pt x="8145" y="2327"/>
                  </a:cubicBezTo>
                  <a:lnTo>
                    <a:pt x="7854" y="2327"/>
                  </a:lnTo>
                  <a:cubicBezTo>
                    <a:pt x="7854" y="2970"/>
                    <a:pt x="7333" y="3491"/>
                    <a:pt x="6691" y="3491"/>
                  </a:cubicBezTo>
                  <a:lnTo>
                    <a:pt x="3200" y="3491"/>
                  </a:lnTo>
                  <a:cubicBezTo>
                    <a:pt x="2557" y="3491"/>
                    <a:pt x="2036" y="2970"/>
                    <a:pt x="2036" y="2327"/>
                  </a:cubicBezTo>
                  <a:lnTo>
                    <a:pt x="1745" y="2327"/>
                  </a:lnTo>
                  <a:cubicBezTo>
                    <a:pt x="1424" y="2327"/>
                    <a:pt x="1163" y="2588"/>
                    <a:pt x="1163" y="2909"/>
                  </a:cubicBezTo>
                  <a:lnTo>
                    <a:pt x="1163" y="11055"/>
                  </a:lnTo>
                  <a:cubicBezTo>
                    <a:pt x="1163" y="11376"/>
                    <a:pt x="1424" y="11636"/>
                    <a:pt x="1745" y="11636"/>
                  </a:cubicBezTo>
                  <a:lnTo>
                    <a:pt x="4654" y="11636"/>
                  </a:lnTo>
                  <a:cubicBezTo>
                    <a:pt x="4976" y="11636"/>
                    <a:pt x="5236" y="11897"/>
                    <a:pt x="5236" y="12218"/>
                  </a:cubicBezTo>
                  <a:cubicBezTo>
                    <a:pt x="5236" y="12539"/>
                    <a:pt x="4976" y="12800"/>
                    <a:pt x="4654" y="12800"/>
                  </a:cubicBezTo>
                  <a:lnTo>
                    <a:pt x="1163" y="12800"/>
                  </a:lnTo>
                  <a:cubicBezTo>
                    <a:pt x="521" y="12800"/>
                    <a:pt x="0" y="12279"/>
                    <a:pt x="0" y="11636"/>
                  </a:cubicBezTo>
                  <a:lnTo>
                    <a:pt x="0" y="2327"/>
                  </a:lnTo>
                  <a:cubicBezTo>
                    <a:pt x="0" y="1685"/>
                    <a:pt x="521" y="1164"/>
                    <a:pt x="1163" y="1164"/>
                  </a:cubicBezTo>
                  <a:lnTo>
                    <a:pt x="2036" y="1164"/>
                  </a:lnTo>
                  <a:cubicBezTo>
                    <a:pt x="2036" y="521"/>
                    <a:pt x="2557" y="0"/>
                    <a:pt x="3200" y="0"/>
                  </a:cubicBezTo>
                  <a:lnTo>
                    <a:pt x="6691" y="0"/>
                  </a:lnTo>
                  <a:cubicBezTo>
                    <a:pt x="7333" y="0"/>
                    <a:pt x="7854" y="521"/>
                    <a:pt x="7854" y="1164"/>
                  </a:cubicBezTo>
                  <a:lnTo>
                    <a:pt x="8727" y="1164"/>
                  </a:lnTo>
                  <a:cubicBezTo>
                    <a:pt x="9370" y="1164"/>
                    <a:pt x="9891" y="1685"/>
                    <a:pt x="9891" y="2327"/>
                  </a:cubicBezTo>
                  <a:lnTo>
                    <a:pt x="9891" y="6400"/>
                  </a:lnTo>
                  <a:cubicBezTo>
                    <a:pt x="9891" y="6721"/>
                    <a:pt x="9630" y="6982"/>
                    <a:pt x="9309" y="6982"/>
                  </a:cubicBezTo>
                  <a:close/>
                  <a:moveTo>
                    <a:pt x="6691" y="1455"/>
                  </a:moveTo>
                  <a:cubicBezTo>
                    <a:pt x="6691" y="1294"/>
                    <a:pt x="6560" y="1164"/>
                    <a:pt x="6400" y="1164"/>
                  </a:cubicBezTo>
                  <a:lnTo>
                    <a:pt x="3491" y="1164"/>
                  </a:lnTo>
                  <a:cubicBezTo>
                    <a:pt x="3330" y="1164"/>
                    <a:pt x="3200" y="1294"/>
                    <a:pt x="3200" y="1455"/>
                  </a:cubicBezTo>
                  <a:lnTo>
                    <a:pt x="3200" y="2036"/>
                  </a:lnTo>
                  <a:cubicBezTo>
                    <a:pt x="3200" y="2197"/>
                    <a:pt x="3330" y="2327"/>
                    <a:pt x="3491" y="2327"/>
                  </a:cubicBezTo>
                  <a:lnTo>
                    <a:pt x="6400" y="2327"/>
                  </a:lnTo>
                  <a:cubicBezTo>
                    <a:pt x="6560" y="2327"/>
                    <a:pt x="6691" y="2197"/>
                    <a:pt x="6691" y="2036"/>
                  </a:cubicBezTo>
                  <a:lnTo>
                    <a:pt x="6691" y="14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altLang="en-US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dirty="0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上阶段工作回顾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28" name="Rectangle 4"/>
          <p:cNvSpPr/>
          <p:nvPr/>
        </p:nvSpPr>
        <p:spPr>
          <a:xfrm>
            <a:off x="778215" y="1484580"/>
            <a:ext cx="5885718" cy="4627880"/>
          </a:xfrm>
          <a:prstGeom prst="rect"/>
          <a:blipFill rotWithShape="1" dpi="0">
            <a:blip xmlns:r="http://schemas.openxmlformats.org/officeDocument/2006/relationships" r:embed="rId1"/>
            <a:srcRect/>
            <a:stretch>
              <a:fillRect l="-8990" r="-895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sz="1705" lang="en-US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29" name="Rectangle 5"/>
          <p:cNvSpPr/>
          <p:nvPr/>
        </p:nvSpPr>
        <p:spPr>
          <a:xfrm>
            <a:off x="6767970" y="1484580"/>
            <a:ext cx="2235079" cy="2272998"/>
          </a:xfrm>
          <a:prstGeom prst="rect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sz="1705" lang="en-US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30" name="Rectangle 7"/>
          <p:cNvSpPr/>
          <p:nvPr/>
        </p:nvSpPr>
        <p:spPr>
          <a:xfrm>
            <a:off x="6767970" y="3839462"/>
            <a:ext cx="2235079" cy="2272998"/>
          </a:xfrm>
          <a:prstGeom prst="rect"/>
          <a:solidFill>
            <a:schemeClr val="accent2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sz="1705" lang="en-US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31" name="Rectangle 8"/>
          <p:cNvSpPr/>
          <p:nvPr/>
        </p:nvSpPr>
        <p:spPr>
          <a:xfrm>
            <a:off x="9107086" y="1484580"/>
            <a:ext cx="2235079" cy="2272998"/>
          </a:xfrm>
          <a:prstGeom prst="rect"/>
          <a:solidFill>
            <a:schemeClr val="accent2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sz="1705" lang="en-US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32" name="Rectangle 9"/>
          <p:cNvSpPr/>
          <p:nvPr/>
        </p:nvSpPr>
        <p:spPr>
          <a:xfrm>
            <a:off x="9107086" y="3839462"/>
            <a:ext cx="2235079" cy="2272998"/>
          </a:xfrm>
          <a:prstGeom prst="rect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sz="1705" lang="en-US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33" name="Content Placeholder 2"/>
          <p:cNvSpPr txBox="1"/>
          <p:nvPr/>
        </p:nvSpPr>
        <p:spPr>
          <a:xfrm>
            <a:off x="6868165" y="1915235"/>
            <a:ext cx="2034688" cy="1557275"/>
          </a:xfrm>
          <a:prstGeom prst="rect"/>
        </p:spPr>
        <p:txBody>
          <a:bodyPr bIns="45718" lIns="91435" rIns="91435" rtlCol="0" tIns="45718" vert="horz">
            <a:noAutofit/>
          </a:bodyPr>
          <a:lstStyle>
            <a:lvl1pPr algn="l" defTabSz="914400" eaLnBrk="1" hangingPunct="1" indent="-342900" latinLnBrk="0" marL="342900" rtl="0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85750" latinLnBrk="0" marL="742950" rtl="0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lnSpc>
                <a:spcPct val="150000"/>
              </a:lnSpc>
              <a:buNone/>
            </a:pPr>
            <a:r>
              <a:rPr altLang="en-US" dirty="0" sz="12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r>
              <a: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;</a:t>
            </a:r>
            <a:r>
              <a:rPr altLang="en-US" dirty="0" sz="12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在此框中选择粘</a:t>
            </a:r>
            <a:r>
              <a:rPr altLang="en-US" dirty="0" sz="1200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rPr>
              <a:t>贴</a:t>
            </a:r>
            <a:endParaRPr altLang="en-US" dirty="0" sz="1200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34" name="Content Placeholder 2"/>
          <p:cNvSpPr txBox="1"/>
          <p:nvPr/>
        </p:nvSpPr>
        <p:spPr>
          <a:xfrm>
            <a:off x="9207281" y="1915235"/>
            <a:ext cx="2034688" cy="1557275"/>
          </a:xfrm>
          <a:prstGeom prst="rect"/>
        </p:spPr>
        <p:txBody>
          <a:bodyPr bIns="45718" lIns="91435" rIns="91435" rtlCol="0" tIns="45718" vert="horz">
            <a:noAutofit/>
          </a:bodyPr>
          <a:lstStyle>
            <a:lvl1pPr algn="l" defTabSz="914400" eaLnBrk="1" hangingPunct="1" indent="-342900" latinLnBrk="0" marL="342900" rtl="0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85750" latinLnBrk="0" marL="742950" rtl="0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lnSpc>
                <a:spcPct val="150000"/>
              </a:lnSpc>
              <a:buNone/>
            </a:pPr>
            <a:r>
              <a:rPr altLang="en-US" dirty="0" sz="12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r>
              <a: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;</a:t>
            </a:r>
            <a:r>
              <a:rPr altLang="en-US" dirty="0" sz="12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在此框中选择粘</a:t>
            </a:r>
            <a:r>
              <a:rPr altLang="en-US" dirty="0" sz="1200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rPr>
              <a:t>贴</a:t>
            </a:r>
            <a:endParaRPr altLang="en-US" dirty="0" sz="1200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35" name="Content Placeholder 2"/>
          <p:cNvSpPr txBox="1"/>
          <p:nvPr/>
        </p:nvSpPr>
        <p:spPr>
          <a:xfrm>
            <a:off x="6868165" y="4343930"/>
            <a:ext cx="2034688" cy="1557275"/>
          </a:xfrm>
          <a:prstGeom prst="rect"/>
        </p:spPr>
        <p:txBody>
          <a:bodyPr bIns="45718" lIns="91435" rIns="91435" rtlCol="0" tIns="45718" vert="horz">
            <a:noAutofit/>
          </a:bodyPr>
          <a:lstStyle>
            <a:lvl1pPr algn="l" defTabSz="914400" eaLnBrk="1" hangingPunct="1" indent="-342900" latinLnBrk="0" marL="342900" rtl="0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85750" latinLnBrk="0" marL="742950" rtl="0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lnSpc>
                <a:spcPct val="150000"/>
              </a:lnSpc>
              <a:buNone/>
            </a:pPr>
            <a:r>
              <a:rPr altLang="en-US" dirty="0" sz="12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r>
              <a: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;</a:t>
            </a:r>
            <a:r>
              <a:rPr altLang="en-US" dirty="0" sz="12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在此框中选择粘</a:t>
            </a:r>
            <a:r>
              <a:rPr altLang="en-US" dirty="0" sz="1200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rPr>
              <a:t>贴</a:t>
            </a:r>
            <a:endParaRPr altLang="en-US" dirty="0" sz="1200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36" name="Content Placeholder 2"/>
          <p:cNvSpPr txBox="1"/>
          <p:nvPr/>
        </p:nvSpPr>
        <p:spPr>
          <a:xfrm>
            <a:off x="9207281" y="4343931"/>
            <a:ext cx="2034688" cy="1557275"/>
          </a:xfrm>
          <a:prstGeom prst="rect"/>
        </p:spPr>
        <p:txBody>
          <a:bodyPr bIns="45718" lIns="91435" rIns="91435" rtlCol="0" tIns="45718" vert="horz">
            <a:noAutofit/>
          </a:bodyPr>
          <a:lstStyle>
            <a:lvl1pPr algn="l" defTabSz="914400" eaLnBrk="1" hangingPunct="1" indent="-342900" latinLnBrk="0" marL="342900" rtl="0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85750" latinLnBrk="0" marL="742950" rtl="0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lnSpc>
                <a:spcPct val="150000"/>
              </a:lnSpc>
              <a:buNone/>
            </a:pPr>
            <a:r>
              <a:rPr altLang="en-US" dirty="0" sz="12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r>
              <a: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;</a:t>
            </a:r>
            <a:r>
              <a:rPr altLang="en-US" dirty="0" sz="1200" lang="zh-CN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在此框中选择粘</a:t>
            </a:r>
            <a:r>
              <a:rPr altLang="en-US" dirty="0" sz="1200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rPr>
              <a:t>贴</a:t>
            </a:r>
            <a:endParaRPr altLang="en-US" dirty="0" sz="1200" lang="zh-CN">
              <a:solidFill>
                <a:schemeClr val="bg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dirty="0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上阶段工作回顾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41" name="Freeform 5"/>
          <p:cNvSpPr/>
          <p:nvPr/>
        </p:nvSpPr>
        <p:spPr bwMode="auto">
          <a:xfrm>
            <a:off x="3265488" y="2496503"/>
            <a:ext cx="2720975" cy="2514600"/>
          </a:xfrm>
          <a:custGeom>
            <a:avLst/>
            <a:gdLst>
              <a:gd name="T0" fmla="*/ 0 w 293"/>
              <a:gd name="T1" fmla="*/ 174 h 270"/>
              <a:gd name="T2" fmla="*/ 216 w 293"/>
              <a:gd name="T3" fmla="*/ 0 h 270"/>
              <a:gd name="T4" fmla="*/ 293 w 293"/>
              <a:gd name="T5" fmla="*/ 95 h 270"/>
              <a:gd name="T6" fmla="*/ 77 w 293"/>
              <a:gd name="T7" fmla="*/ 270 h 270"/>
              <a:gd name="T8" fmla="*/ 0 w 293"/>
              <a:gd name="T9" fmla="*/ 174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270">
                <a:moveTo>
                  <a:pt x="0" y="174"/>
                </a:moveTo>
                <a:cubicBezTo>
                  <a:pt x="86" y="184"/>
                  <a:pt x="207" y="86"/>
                  <a:pt x="216" y="0"/>
                </a:cubicBezTo>
                <a:cubicBezTo>
                  <a:pt x="293" y="95"/>
                  <a:pt x="293" y="95"/>
                  <a:pt x="293" y="95"/>
                </a:cubicBezTo>
                <a:cubicBezTo>
                  <a:pt x="207" y="86"/>
                  <a:pt x="86" y="184"/>
                  <a:pt x="77" y="270"/>
                </a:cubicBezTo>
                <a:lnTo>
                  <a:pt x="0" y="17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42" name="Freeform 6"/>
          <p:cNvSpPr/>
          <p:nvPr/>
        </p:nvSpPr>
        <p:spPr bwMode="auto">
          <a:xfrm>
            <a:off x="6164263" y="2496503"/>
            <a:ext cx="2720975" cy="2514600"/>
          </a:xfrm>
          <a:custGeom>
            <a:avLst/>
            <a:gdLst>
              <a:gd name="T0" fmla="*/ 216 w 293"/>
              <a:gd name="T1" fmla="*/ 270 h 270"/>
              <a:gd name="T2" fmla="*/ 0 w 293"/>
              <a:gd name="T3" fmla="*/ 95 h 270"/>
              <a:gd name="T4" fmla="*/ 77 w 293"/>
              <a:gd name="T5" fmla="*/ 0 h 270"/>
              <a:gd name="T6" fmla="*/ 293 w 293"/>
              <a:gd name="T7" fmla="*/ 174 h 270"/>
              <a:gd name="T8" fmla="*/ 216 w 293"/>
              <a:gd name="T9" fmla="*/ 27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" h="270">
                <a:moveTo>
                  <a:pt x="216" y="270"/>
                </a:moveTo>
                <a:cubicBezTo>
                  <a:pt x="207" y="184"/>
                  <a:pt x="86" y="86"/>
                  <a:pt x="0" y="95"/>
                </a:cubicBezTo>
                <a:cubicBezTo>
                  <a:pt x="77" y="0"/>
                  <a:pt x="77" y="0"/>
                  <a:pt x="77" y="0"/>
                </a:cubicBezTo>
                <a:cubicBezTo>
                  <a:pt x="86" y="86"/>
                  <a:pt x="207" y="184"/>
                  <a:pt x="293" y="174"/>
                </a:cubicBezTo>
                <a:lnTo>
                  <a:pt x="216" y="27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43" name="Oval 7"/>
          <p:cNvSpPr>
            <a:spLocks noChangeArrowheads="1"/>
          </p:cNvSpPr>
          <p:nvPr/>
        </p:nvSpPr>
        <p:spPr bwMode="auto">
          <a:xfrm>
            <a:off x="2373313" y="4117340"/>
            <a:ext cx="1606550" cy="1611313"/>
          </a:xfrm>
          <a:prstGeom prst="ellipse"/>
          <a:solidFill>
            <a:schemeClr val="accent1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chemeClr val="lt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grpSp>
        <p:nvGrpSpPr>
          <p:cNvPr id="46" name="组合 5"/>
          <p:cNvGrpSpPr/>
          <p:nvPr/>
        </p:nvGrpSpPr>
        <p:grpSpPr>
          <a:xfrm>
            <a:off x="2738438" y="4411028"/>
            <a:ext cx="876300" cy="1023937"/>
            <a:chOff x="2755901" y="2833688"/>
            <a:chExt cx="876300" cy="1023937"/>
          </a:xfrm>
          <a:solidFill>
            <a:schemeClr val="bg1"/>
          </a:solidFill>
        </p:grpSpPr>
        <p:sp>
          <p:nvSpPr>
            <p:cNvPr id="1048644" name="Freeform 8"/>
            <p:cNvSpPr/>
            <p:nvPr/>
          </p:nvSpPr>
          <p:spPr bwMode="auto">
            <a:xfrm>
              <a:off x="3173413" y="3016250"/>
              <a:ext cx="41275" cy="87312"/>
            </a:xfrm>
            <a:custGeom>
              <a:avLst/>
              <a:gdLst>
                <a:gd name="T0" fmla="*/ 2 w 4"/>
                <a:gd name="T1" fmla="*/ 8 h 8"/>
                <a:gd name="T2" fmla="*/ 2 w 4"/>
                <a:gd name="T3" fmla="*/ 8 h 8"/>
                <a:gd name="T4" fmla="*/ 0 w 4"/>
                <a:gd name="T5" fmla="*/ 6 h 8"/>
                <a:gd name="T6" fmla="*/ 0 w 4"/>
                <a:gd name="T7" fmla="*/ 2 h 8"/>
                <a:gd name="T8" fmla="*/ 2 w 4"/>
                <a:gd name="T9" fmla="*/ 0 h 8"/>
                <a:gd name="T10" fmla="*/ 2 w 4"/>
                <a:gd name="T11" fmla="*/ 0 h 8"/>
                <a:gd name="T12" fmla="*/ 4 w 4"/>
                <a:gd name="T13" fmla="*/ 2 h 8"/>
                <a:gd name="T14" fmla="*/ 4 w 4"/>
                <a:gd name="T15" fmla="*/ 6 h 8"/>
                <a:gd name="T16" fmla="*/ 2 w 4"/>
                <a:gd name="T1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8"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7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3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45" name="Freeform 9"/>
            <p:cNvSpPr/>
            <p:nvPr/>
          </p:nvSpPr>
          <p:spPr bwMode="auto">
            <a:xfrm>
              <a:off x="3022601" y="3060700"/>
              <a:ext cx="53975" cy="85725"/>
            </a:xfrm>
            <a:custGeom>
              <a:avLst/>
              <a:gdLst>
                <a:gd name="T0" fmla="*/ 4 w 5"/>
                <a:gd name="T1" fmla="*/ 7 h 8"/>
                <a:gd name="T2" fmla="*/ 4 w 5"/>
                <a:gd name="T3" fmla="*/ 7 h 8"/>
                <a:gd name="T4" fmla="*/ 3 w 5"/>
                <a:gd name="T5" fmla="*/ 7 h 8"/>
                <a:gd name="T6" fmla="*/ 0 w 5"/>
                <a:gd name="T7" fmla="*/ 2 h 8"/>
                <a:gd name="T8" fmla="*/ 0 w 5"/>
                <a:gd name="T9" fmla="*/ 1 h 8"/>
                <a:gd name="T10" fmla="*/ 0 w 5"/>
                <a:gd name="T11" fmla="*/ 1 h 8"/>
                <a:gd name="T12" fmla="*/ 2 w 5"/>
                <a:gd name="T13" fmla="*/ 1 h 8"/>
                <a:gd name="T14" fmla="*/ 5 w 5"/>
                <a:gd name="T15" fmla="*/ 6 h 8"/>
                <a:gd name="T16" fmla="*/ 4 w 5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8">
                  <a:moveTo>
                    <a:pt x="4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4" y="8"/>
                    <a:pt x="3" y="8"/>
                    <a:pt x="3" y="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1"/>
                    <a:pt x="2" y="1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46" name="Freeform 10"/>
            <p:cNvSpPr/>
            <p:nvPr/>
          </p:nvSpPr>
          <p:spPr bwMode="auto">
            <a:xfrm>
              <a:off x="2905126" y="3189288"/>
              <a:ext cx="74613" cy="53975"/>
            </a:xfrm>
            <a:custGeom>
              <a:avLst/>
              <a:gdLst>
                <a:gd name="T0" fmla="*/ 7 w 7"/>
                <a:gd name="T1" fmla="*/ 4 h 5"/>
                <a:gd name="T2" fmla="*/ 7 w 7"/>
                <a:gd name="T3" fmla="*/ 4 h 5"/>
                <a:gd name="T4" fmla="*/ 5 w 7"/>
                <a:gd name="T5" fmla="*/ 5 h 5"/>
                <a:gd name="T6" fmla="*/ 0 w 7"/>
                <a:gd name="T7" fmla="*/ 2 h 5"/>
                <a:gd name="T8" fmla="*/ 0 w 7"/>
                <a:gd name="T9" fmla="*/ 0 h 5"/>
                <a:gd name="T10" fmla="*/ 0 w 7"/>
                <a:gd name="T11" fmla="*/ 0 h 5"/>
                <a:gd name="T12" fmla="*/ 1 w 7"/>
                <a:gd name="T13" fmla="*/ 0 h 5"/>
                <a:gd name="T14" fmla="*/ 6 w 7"/>
                <a:gd name="T15" fmla="*/ 3 h 5"/>
                <a:gd name="T16" fmla="*/ 7 w 7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5">
                  <a:moveTo>
                    <a:pt x="7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5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47" name="Freeform 11"/>
            <p:cNvSpPr/>
            <p:nvPr/>
          </p:nvSpPr>
          <p:spPr bwMode="auto">
            <a:xfrm>
              <a:off x="2905126" y="3479800"/>
              <a:ext cx="74613" cy="65087"/>
            </a:xfrm>
            <a:custGeom>
              <a:avLst/>
              <a:gdLst>
                <a:gd name="T0" fmla="*/ 7 w 7"/>
                <a:gd name="T1" fmla="*/ 1 h 6"/>
                <a:gd name="T2" fmla="*/ 7 w 7"/>
                <a:gd name="T3" fmla="*/ 1 h 6"/>
                <a:gd name="T4" fmla="*/ 6 w 7"/>
                <a:gd name="T5" fmla="*/ 2 h 6"/>
                <a:gd name="T6" fmla="*/ 1 w 7"/>
                <a:gd name="T7" fmla="*/ 5 h 6"/>
                <a:gd name="T8" fmla="*/ 0 w 7"/>
                <a:gd name="T9" fmla="*/ 5 h 6"/>
                <a:gd name="T10" fmla="*/ 0 w 7"/>
                <a:gd name="T11" fmla="*/ 5 h 6"/>
                <a:gd name="T12" fmla="*/ 0 w 7"/>
                <a:gd name="T13" fmla="*/ 4 h 6"/>
                <a:gd name="T14" fmla="*/ 5 w 7"/>
                <a:gd name="T15" fmla="*/ 1 h 6"/>
                <a:gd name="T16" fmla="*/ 7 w 7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6">
                  <a:moveTo>
                    <a:pt x="7" y="1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6" y="0"/>
                    <a:pt x="6" y="1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48" name="Freeform 12"/>
            <p:cNvSpPr/>
            <p:nvPr/>
          </p:nvSpPr>
          <p:spPr bwMode="auto">
            <a:xfrm>
              <a:off x="3022601" y="3587750"/>
              <a:ext cx="53975" cy="76200"/>
            </a:xfrm>
            <a:custGeom>
              <a:avLst/>
              <a:gdLst>
                <a:gd name="T0" fmla="*/ 4 w 5"/>
                <a:gd name="T1" fmla="*/ 0 h 7"/>
                <a:gd name="T2" fmla="*/ 4 w 5"/>
                <a:gd name="T3" fmla="*/ 0 h 7"/>
                <a:gd name="T4" fmla="*/ 5 w 5"/>
                <a:gd name="T5" fmla="*/ 1 h 7"/>
                <a:gd name="T6" fmla="*/ 2 w 5"/>
                <a:gd name="T7" fmla="*/ 6 h 7"/>
                <a:gd name="T8" fmla="*/ 0 w 5"/>
                <a:gd name="T9" fmla="*/ 7 h 7"/>
                <a:gd name="T10" fmla="*/ 0 w 5"/>
                <a:gd name="T11" fmla="*/ 7 h 7"/>
                <a:gd name="T12" fmla="*/ 0 w 5"/>
                <a:gd name="T13" fmla="*/ 5 h 7"/>
                <a:gd name="T14" fmla="*/ 3 w 5"/>
                <a:gd name="T15" fmla="*/ 0 h 7"/>
                <a:gd name="T16" fmla="*/ 4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1"/>
                    <a:pt x="5" y="1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1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6"/>
                    <a:pt x="0" y="6"/>
                    <a:pt x="0" y="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49" name="Freeform 13"/>
            <p:cNvSpPr/>
            <p:nvPr/>
          </p:nvSpPr>
          <p:spPr bwMode="auto">
            <a:xfrm>
              <a:off x="3322638" y="3587750"/>
              <a:ext cx="52388" cy="76200"/>
            </a:xfrm>
            <a:custGeom>
              <a:avLst/>
              <a:gdLst>
                <a:gd name="T0" fmla="*/ 0 w 5"/>
                <a:gd name="T1" fmla="*/ 0 h 7"/>
                <a:gd name="T2" fmla="*/ 0 w 5"/>
                <a:gd name="T3" fmla="*/ 0 h 7"/>
                <a:gd name="T4" fmla="*/ 2 w 5"/>
                <a:gd name="T5" fmla="*/ 0 h 7"/>
                <a:gd name="T6" fmla="*/ 5 w 5"/>
                <a:gd name="T7" fmla="*/ 5 h 7"/>
                <a:gd name="T8" fmla="*/ 4 w 5"/>
                <a:gd name="T9" fmla="*/ 7 h 7"/>
                <a:gd name="T10" fmla="*/ 4 w 5"/>
                <a:gd name="T11" fmla="*/ 7 h 7"/>
                <a:gd name="T12" fmla="*/ 3 w 5"/>
                <a:gd name="T13" fmla="*/ 6 h 7"/>
                <a:gd name="T14" fmla="*/ 0 w 5"/>
                <a:gd name="T15" fmla="*/ 1 h 7"/>
                <a:gd name="T16" fmla="*/ 0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3" y="7"/>
                    <a:pt x="3" y="6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50" name="Freeform 14"/>
            <p:cNvSpPr/>
            <p:nvPr/>
          </p:nvSpPr>
          <p:spPr bwMode="auto">
            <a:xfrm>
              <a:off x="3417888" y="3479800"/>
              <a:ext cx="76200" cy="65087"/>
            </a:xfrm>
            <a:custGeom>
              <a:avLst/>
              <a:gdLst>
                <a:gd name="T0" fmla="*/ 0 w 7"/>
                <a:gd name="T1" fmla="*/ 1 h 6"/>
                <a:gd name="T2" fmla="*/ 0 w 7"/>
                <a:gd name="T3" fmla="*/ 1 h 6"/>
                <a:gd name="T4" fmla="*/ 1 w 7"/>
                <a:gd name="T5" fmla="*/ 1 h 6"/>
                <a:gd name="T6" fmla="*/ 6 w 7"/>
                <a:gd name="T7" fmla="*/ 4 h 6"/>
                <a:gd name="T8" fmla="*/ 7 w 7"/>
                <a:gd name="T9" fmla="*/ 5 h 6"/>
                <a:gd name="T10" fmla="*/ 7 w 7"/>
                <a:gd name="T11" fmla="*/ 5 h 6"/>
                <a:gd name="T12" fmla="*/ 5 w 7"/>
                <a:gd name="T13" fmla="*/ 5 h 6"/>
                <a:gd name="T14" fmla="*/ 0 w 7"/>
                <a:gd name="T15" fmla="*/ 2 h 6"/>
                <a:gd name="T16" fmla="*/ 0 w 7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6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4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6"/>
                    <a:pt x="5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51" name="Freeform 15"/>
            <p:cNvSpPr/>
            <p:nvPr/>
          </p:nvSpPr>
          <p:spPr bwMode="auto">
            <a:xfrm>
              <a:off x="3417888" y="3189288"/>
              <a:ext cx="76200" cy="53975"/>
            </a:xfrm>
            <a:custGeom>
              <a:avLst/>
              <a:gdLst>
                <a:gd name="T0" fmla="*/ 0 w 7"/>
                <a:gd name="T1" fmla="*/ 4 h 5"/>
                <a:gd name="T2" fmla="*/ 0 w 7"/>
                <a:gd name="T3" fmla="*/ 4 h 5"/>
                <a:gd name="T4" fmla="*/ 0 w 7"/>
                <a:gd name="T5" fmla="*/ 3 h 5"/>
                <a:gd name="T6" fmla="*/ 5 w 7"/>
                <a:gd name="T7" fmla="*/ 0 h 5"/>
                <a:gd name="T8" fmla="*/ 7 w 7"/>
                <a:gd name="T9" fmla="*/ 0 h 5"/>
                <a:gd name="T10" fmla="*/ 7 w 7"/>
                <a:gd name="T11" fmla="*/ 0 h 5"/>
                <a:gd name="T12" fmla="*/ 6 w 7"/>
                <a:gd name="T13" fmla="*/ 2 h 5"/>
                <a:gd name="T14" fmla="*/ 1 w 7"/>
                <a:gd name="T15" fmla="*/ 5 h 5"/>
                <a:gd name="T16" fmla="*/ 0 w 7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5"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"/>
                    <a:pt x="7" y="1"/>
                    <a:pt x="6" y="2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52" name="Freeform 16"/>
            <p:cNvSpPr/>
            <p:nvPr/>
          </p:nvSpPr>
          <p:spPr bwMode="auto">
            <a:xfrm>
              <a:off x="3322638" y="3060700"/>
              <a:ext cx="52388" cy="85725"/>
            </a:xfrm>
            <a:custGeom>
              <a:avLst/>
              <a:gdLst>
                <a:gd name="T0" fmla="*/ 0 w 5"/>
                <a:gd name="T1" fmla="*/ 7 h 8"/>
                <a:gd name="T2" fmla="*/ 0 w 5"/>
                <a:gd name="T3" fmla="*/ 7 h 8"/>
                <a:gd name="T4" fmla="*/ 0 w 5"/>
                <a:gd name="T5" fmla="*/ 6 h 8"/>
                <a:gd name="T6" fmla="*/ 3 w 5"/>
                <a:gd name="T7" fmla="*/ 1 h 8"/>
                <a:gd name="T8" fmla="*/ 4 w 5"/>
                <a:gd name="T9" fmla="*/ 1 h 8"/>
                <a:gd name="T10" fmla="*/ 4 w 5"/>
                <a:gd name="T11" fmla="*/ 1 h 8"/>
                <a:gd name="T12" fmla="*/ 5 w 5"/>
                <a:gd name="T13" fmla="*/ 2 h 8"/>
                <a:gd name="T14" fmla="*/ 2 w 5"/>
                <a:gd name="T15" fmla="*/ 7 h 8"/>
                <a:gd name="T16" fmla="*/ 0 w 5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8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53" name="Freeform 17"/>
            <p:cNvSpPr/>
            <p:nvPr/>
          </p:nvSpPr>
          <p:spPr bwMode="auto">
            <a:xfrm>
              <a:off x="2862263" y="3340100"/>
              <a:ext cx="74613" cy="42862"/>
            </a:xfrm>
            <a:custGeom>
              <a:avLst/>
              <a:gdLst>
                <a:gd name="T0" fmla="*/ 7 w 7"/>
                <a:gd name="T1" fmla="*/ 2 h 4"/>
                <a:gd name="T2" fmla="*/ 7 w 7"/>
                <a:gd name="T3" fmla="*/ 2 h 4"/>
                <a:gd name="T4" fmla="*/ 5 w 7"/>
                <a:gd name="T5" fmla="*/ 4 h 4"/>
                <a:gd name="T6" fmla="*/ 2 w 7"/>
                <a:gd name="T7" fmla="*/ 4 h 4"/>
                <a:gd name="T8" fmla="*/ 0 w 7"/>
                <a:gd name="T9" fmla="*/ 2 h 4"/>
                <a:gd name="T10" fmla="*/ 0 w 7"/>
                <a:gd name="T11" fmla="*/ 2 h 4"/>
                <a:gd name="T12" fmla="*/ 2 w 7"/>
                <a:gd name="T13" fmla="*/ 0 h 4"/>
                <a:gd name="T14" fmla="*/ 5 w 7"/>
                <a:gd name="T15" fmla="*/ 0 h 4"/>
                <a:gd name="T16" fmla="*/ 7 w 7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4">
                  <a:moveTo>
                    <a:pt x="7" y="2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4"/>
                    <a:pt x="5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7" y="1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54" name="Freeform 18"/>
            <p:cNvSpPr/>
            <p:nvPr/>
          </p:nvSpPr>
          <p:spPr bwMode="auto">
            <a:xfrm>
              <a:off x="3173413" y="3621088"/>
              <a:ext cx="41275" cy="85725"/>
            </a:xfrm>
            <a:custGeom>
              <a:avLst/>
              <a:gdLst>
                <a:gd name="T0" fmla="*/ 2 w 4"/>
                <a:gd name="T1" fmla="*/ 0 h 8"/>
                <a:gd name="T2" fmla="*/ 2 w 4"/>
                <a:gd name="T3" fmla="*/ 0 h 8"/>
                <a:gd name="T4" fmla="*/ 4 w 4"/>
                <a:gd name="T5" fmla="*/ 2 h 8"/>
                <a:gd name="T6" fmla="*/ 4 w 4"/>
                <a:gd name="T7" fmla="*/ 6 h 8"/>
                <a:gd name="T8" fmla="*/ 2 w 4"/>
                <a:gd name="T9" fmla="*/ 8 h 8"/>
                <a:gd name="T10" fmla="*/ 2 w 4"/>
                <a:gd name="T11" fmla="*/ 8 h 8"/>
                <a:gd name="T12" fmla="*/ 0 w 4"/>
                <a:gd name="T13" fmla="*/ 6 h 8"/>
                <a:gd name="T14" fmla="*/ 0 w 4"/>
                <a:gd name="T15" fmla="*/ 2 h 8"/>
                <a:gd name="T16" fmla="*/ 2 w 4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8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3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7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55" name="Freeform 19"/>
            <p:cNvSpPr/>
            <p:nvPr/>
          </p:nvSpPr>
          <p:spPr bwMode="auto">
            <a:xfrm>
              <a:off x="3451226" y="3340100"/>
              <a:ext cx="84138" cy="42862"/>
            </a:xfrm>
            <a:custGeom>
              <a:avLst/>
              <a:gdLst>
                <a:gd name="T0" fmla="*/ 0 w 8"/>
                <a:gd name="T1" fmla="*/ 2 h 4"/>
                <a:gd name="T2" fmla="*/ 0 w 8"/>
                <a:gd name="T3" fmla="*/ 2 h 4"/>
                <a:gd name="T4" fmla="*/ 2 w 8"/>
                <a:gd name="T5" fmla="*/ 0 h 4"/>
                <a:gd name="T6" fmla="*/ 6 w 8"/>
                <a:gd name="T7" fmla="*/ 0 h 4"/>
                <a:gd name="T8" fmla="*/ 8 w 8"/>
                <a:gd name="T9" fmla="*/ 2 h 4"/>
                <a:gd name="T10" fmla="*/ 8 w 8"/>
                <a:gd name="T11" fmla="*/ 2 h 4"/>
                <a:gd name="T12" fmla="*/ 6 w 8"/>
                <a:gd name="T13" fmla="*/ 4 h 4"/>
                <a:gd name="T14" fmla="*/ 2 w 8"/>
                <a:gd name="T15" fmla="*/ 4 h 4"/>
                <a:gd name="T16" fmla="*/ 0 w 8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7" y="4"/>
                    <a:pt x="6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56" name="Freeform 20"/>
            <p:cNvSpPr/>
            <p:nvPr/>
          </p:nvSpPr>
          <p:spPr bwMode="auto">
            <a:xfrm>
              <a:off x="3022601" y="3243263"/>
              <a:ext cx="449263" cy="431800"/>
            </a:xfrm>
            <a:custGeom>
              <a:avLst/>
              <a:gdLst>
                <a:gd name="T0" fmla="*/ 42 w 42"/>
                <a:gd name="T1" fmla="*/ 6 h 40"/>
                <a:gd name="T2" fmla="*/ 41 w 42"/>
                <a:gd name="T3" fmla="*/ 3 h 40"/>
                <a:gd name="T4" fmla="*/ 20 w 42"/>
                <a:gd name="T5" fmla="*/ 9 h 40"/>
                <a:gd name="T6" fmla="*/ 18 w 42"/>
                <a:gd name="T7" fmla="*/ 8 h 40"/>
                <a:gd name="T8" fmla="*/ 19 w 42"/>
                <a:gd name="T9" fmla="*/ 4 h 40"/>
                <a:gd name="T10" fmla="*/ 18 w 42"/>
                <a:gd name="T11" fmla="*/ 4 h 40"/>
                <a:gd name="T12" fmla="*/ 17 w 42"/>
                <a:gd name="T13" fmla="*/ 7 h 40"/>
                <a:gd name="T14" fmla="*/ 16 w 42"/>
                <a:gd name="T15" fmla="*/ 7 h 40"/>
                <a:gd name="T16" fmla="*/ 14 w 42"/>
                <a:gd name="T17" fmla="*/ 8 h 40"/>
                <a:gd name="T18" fmla="*/ 2 w 42"/>
                <a:gd name="T19" fmla="*/ 0 h 40"/>
                <a:gd name="T20" fmla="*/ 0 w 42"/>
                <a:gd name="T21" fmla="*/ 4 h 40"/>
                <a:gd name="T22" fmla="*/ 12 w 42"/>
                <a:gd name="T23" fmla="*/ 11 h 40"/>
                <a:gd name="T24" fmla="*/ 9 w 42"/>
                <a:gd name="T25" fmla="*/ 12 h 40"/>
                <a:gd name="T26" fmla="*/ 10 w 42"/>
                <a:gd name="T27" fmla="*/ 14 h 40"/>
                <a:gd name="T28" fmla="*/ 13 w 42"/>
                <a:gd name="T29" fmla="*/ 13 h 40"/>
                <a:gd name="T30" fmla="*/ 15 w 42"/>
                <a:gd name="T31" fmla="*/ 15 h 40"/>
                <a:gd name="T32" fmla="*/ 8 w 42"/>
                <a:gd name="T33" fmla="*/ 40 h 40"/>
                <a:gd name="T34" fmla="*/ 9 w 42"/>
                <a:gd name="T35" fmla="*/ 40 h 40"/>
                <a:gd name="T36" fmla="*/ 16 w 42"/>
                <a:gd name="T37" fmla="*/ 15 h 40"/>
                <a:gd name="T38" fmla="*/ 16 w 42"/>
                <a:gd name="T39" fmla="*/ 15 h 40"/>
                <a:gd name="T40" fmla="*/ 18 w 42"/>
                <a:gd name="T41" fmla="*/ 15 h 40"/>
                <a:gd name="T42" fmla="*/ 22 w 42"/>
                <a:gd name="T43" fmla="*/ 17 h 40"/>
                <a:gd name="T44" fmla="*/ 24 w 42"/>
                <a:gd name="T45" fmla="*/ 13 h 40"/>
                <a:gd name="T46" fmla="*/ 20 w 42"/>
                <a:gd name="T47" fmla="*/ 11 h 40"/>
                <a:gd name="T48" fmla="*/ 42 w 42"/>
                <a:gd name="T49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0">
                  <a:moveTo>
                    <a:pt x="42" y="6"/>
                  </a:moveTo>
                  <a:cubicBezTo>
                    <a:pt x="41" y="3"/>
                    <a:pt x="41" y="3"/>
                    <a:pt x="41" y="3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8"/>
                    <a:pt x="19" y="8"/>
                    <a:pt x="18" y="8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6" y="7"/>
                    <a:pt x="15" y="7"/>
                    <a:pt x="14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4"/>
                    <a:pt x="14" y="14"/>
                    <a:pt x="15" y="15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0" y="11"/>
                    <a:pt x="20" y="11"/>
                    <a:pt x="20" y="11"/>
                  </a:cubicBezTo>
                  <a:lnTo>
                    <a:pt x="42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57" name="Freeform 21"/>
            <p:cNvSpPr>
              <a:spLocks noEditPoints="1"/>
            </p:cNvSpPr>
            <p:nvPr/>
          </p:nvSpPr>
          <p:spPr bwMode="auto">
            <a:xfrm>
              <a:off x="2755901" y="2833688"/>
              <a:ext cx="876300" cy="1023937"/>
            </a:xfrm>
            <a:custGeom>
              <a:avLst/>
              <a:gdLst>
                <a:gd name="T0" fmla="*/ 64 w 82"/>
                <a:gd name="T1" fmla="*/ 81 h 95"/>
                <a:gd name="T2" fmla="*/ 80 w 82"/>
                <a:gd name="T3" fmla="*/ 49 h 95"/>
                <a:gd name="T4" fmla="*/ 66 w 82"/>
                <a:gd name="T5" fmla="*/ 19 h 95"/>
                <a:gd name="T6" fmla="*/ 68 w 82"/>
                <a:gd name="T7" fmla="*/ 16 h 95"/>
                <a:gd name="T8" fmla="*/ 77 w 82"/>
                <a:gd name="T9" fmla="*/ 25 h 95"/>
                <a:gd name="T10" fmla="*/ 79 w 82"/>
                <a:gd name="T11" fmla="*/ 23 h 95"/>
                <a:gd name="T12" fmla="*/ 72 w 82"/>
                <a:gd name="T13" fmla="*/ 5 h 95"/>
                <a:gd name="T14" fmla="*/ 53 w 82"/>
                <a:gd name="T15" fmla="*/ 5 h 95"/>
                <a:gd name="T16" fmla="*/ 52 w 82"/>
                <a:gd name="T17" fmla="*/ 8 h 95"/>
                <a:gd name="T18" fmla="*/ 63 w 82"/>
                <a:gd name="T19" fmla="*/ 12 h 95"/>
                <a:gd name="T20" fmla="*/ 61 w 82"/>
                <a:gd name="T21" fmla="*/ 16 h 95"/>
                <a:gd name="T22" fmla="*/ 43 w 82"/>
                <a:gd name="T23" fmla="*/ 10 h 95"/>
                <a:gd name="T24" fmla="*/ 43 w 82"/>
                <a:gd name="T25" fmla="*/ 7 h 95"/>
                <a:gd name="T26" fmla="*/ 45 w 82"/>
                <a:gd name="T27" fmla="*/ 7 h 95"/>
                <a:gd name="T28" fmla="*/ 47 w 82"/>
                <a:gd name="T29" fmla="*/ 5 h 95"/>
                <a:gd name="T30" fmla="*/ 47 w 82"/>
                <a:gd name="T31" fmla="*/ 5 h 95"/>
                <a:gd name="T32" fmla="*/ 45 w 82"/>
                <a:gd name="T33" fmla="*/ 3 h 95"/>
                <a:gd name="T34" fmla="*/ 37 w 82"/>
                <a:gd name="T35" fmla="*/ 3 h 95"/>
                <a:gd name="T36" fmla="*/ 35 w 82"/>
                <a:gd name="T37" fmla="*/ 5 h 95"/>
                <a:gd name="T38" fmla="*/ 35 w 82"/>
                <a:gd name="T39" fmla="*/ 5 h 95"/>
                <a:gd name="T40" fmla="*/ 37 w 82"/>
                <a:gd name="T41" fmla="*/ 7 h 95"/>
                <a:gd name="T42" fmla="*/ 39 w 82"/>
                <a:gd name="T43" fmla="*/ 7 h 95"/>
                <a:gd name="T44" fmla="*/ 39 w 82"/>
                <a:gd name="T45" fmla="*/ 10 h 95"/>
                <a:gd name="T46" fmla="*/ 21 w 82"/>
                <a:gd name="T47" fmla="*/ 16 h 95"/>
                <a:gd name="T48" fmla="*/ 19 w 82"/>
                <a:gd name="T49" fmla="*/ 12 h 95"/>
                <a:gd name="T50" fmla="*/ 31 w 82"/>
                <a:gd name="T51" fmla="*/ 8 h 95"/>
                <a:gd name="T52" fmla="*/ 29 w 82"/>
                <a:gd name="T53" fmla="*/ 5 h 95"/>
                <a:gd name="T54" fmla="*/ 10 w 82"/>
                <a:gd name="T55" fmla="*/ 5 h 95"/>
                <a:gd name="T56" fmla="*/ 4 w 82"/>
                <a:gd name="T57" fmla="*/ 23 h 95"/>
                <a:gd name="T58" fmla="*/ 6 w 82"/>
                <a:gd name="T59" fmla="*/ 25 h 95"/>
                <a:gd name="T60" fmla="*/ 14 w 82"/>
                <a:gd name="T61" fmla="*/ 16 h 95"/>
                <a:gd name="T62" fmla="*/ 17 w 82"/>
                <a:gd name="T63" fmla="*/ 19 h 95"/>
                <a:gd name="T64" fmla="*/ 2 w 82"/>
                <a:gd name="T65" fmla="*/ 49 h 95"/>
                <a:gd name="T66" fmla="*/ 19 w 82"/>
                <a:gd name="T67" fmla="*/ 81 h 95"/>
                <a:gd name="T68" fmla="*/ 14 w 82"/>
                <a:gd name="T69" fmla="*/ 88 h 95"/>
                <a:gd name="T70" fmla="*/ 16 w 82"/>
                <a:gd name="T71" fmla="*/ 94 h 95"/>
                <a:gd name="T72" fmla="*/ 16 w 82"/>
                <a:gd name="T73" fmla="*/ 94 h 95"/>
                <a:gd name="T74" fmla="*/ 21 w 82"/>
                <a:gd name="T75" fmla="*/ 92 h 95"/>
                <a:gd name="T76" fmla="*/ 25 w 82"/>
                <a:gd name="T77" fmla="*/ 85 h 95"/>
                <a:gd name="T78" fmla="*/ 41 w 82"/>
                <a:gd name="T79" fmla="*/ 88 h 95"/>
                <a:gd name="T80" fmla="*/ 57 w 82"/>
                <a:gd name="T81" fmla="*/ 85 h 95"/>
                <a:gd name="T82" fmla="*/ 62 w 82"/>
                <a:gd name="T83" fmla="*/ 92 h 95"/>
                <a:gd name="T84" fmla="*/ 67 w 82"/>
                <a:gd name="T85" fmla="*/ 94 h 95"/>
                <a:gd name="T86" fmla="*/ 67 w 82"/>
                <a:gd name="T87" fmla="*/ 94 h 95"/>
                <a:gd name="T88" fmla="*/ 68 w 82"/>
                <a:gd name="T89" fmla="*/ 88 h 95"/>
                <a:gd name="T90" fmla="*/ 64 w 82"/>
                <a:gd name="T91" fmla="*/ 81 h 95"/>
                <a:gd name="T92" fmla="*/ 6 w 82"/>
                <a:gd name="T93" fmla="*/ 49 h 95"/>
                <a:gd name="T94" fmla="*/ 41 w 82"/>
                <a:gd name="T95" fmla="*/ 14 h 95"/>
                <a:gd name="T96" fmla="*/ 76 w 82"/>
                <a:gd name="T97" fmla="*/ 49 h 95"/>
                <a:gd name="T98" fmla="*/ 41 w 82"/>
                <a:gd name="T99" fmla="*/ 84 h 95"/>
                <a:gd name="T100" fmla="*/ 6 w 82"/>
                <a:gd name="T101" fmla="*/ 49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2" h="95">
                  <a:moveTo>
                    <a:pt x="64" y="81"/>
                  </a:moveTo>
                  <a:cubicBezTo>
                    <a:pt x="74" y="74"/>
                    <a:pt x="80" y="62"/>
                    <a:pt x="80" y="49"/>
                  </a:cubicBezTo>
                  <a:cubicBezTo>
                    <a:pt x="80" y="37"/>
                    <a:pt x="75" y="26"/>
                    <a:pt x="66" y="19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2" y="18"/>
                    <a:pt x="74" y="21"/>
                    <a:pt x="77" y="25"/>
                  </a:cubicBezTo>
                  <a:cubicBezTo>
                    <a:pt x="77" y="24"/>
                    <a:pt x="78" y="24"/>
                    <a:pt x="79" y="23"/>
                  </a:cubicBezTo>
                  <a:cubicBezTo>
                    <a:pt x="82" y="18"/>
                    <a:pt x="79" y="10"/>
                    <a:pt x="72" y="5"/>
                  </a:cubicBezTo>
                  <a:cubicBezTo>
                    <a:pt x="65" y="0"/>
                    <a:pt x="57" y="0"/>
                    <a:pt x="53" y="5"/>
                  </a:cubicBezTo>
                  <a:cubicBezTo>
                    <a:pt x="53" y="6"/>
                    <a:pt x="52" y="7"/>
                    <a:pt x="52" y="8"/>
                  </a:cubicBezTo>
                  <a:cubicBezTo>
                    <a:pt x="56" y="9"/>
                    <a:pt x="60" y="10"/>
                    <a:pt x="63" y="12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56" y="12"/>
                    <a:pt x="50" y="11"/>
                    <a:pt x="43" y="1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6" y="7"/>
                    <a:pt x="47" y="6"/>
                    <a:pt x="47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4"/>
                    <a:pt x="46" y="3"/>
                    <a:pt x="45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6" y="3"/>
                    <a:pt x="35" y="4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6" y="7"/>
                    <a:pt x="37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3" y="11"/>
                    <a:pt x="27" y="12"/>
                    <a:pt x="21" y="16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3" y="10"/>
                    <a:pt x="27" y="9"/>
                    <a:pt x="31" y="8"/>
                  </a:cubicBezTo>
                  <a:cubicBezTo>
                    <a:pt x="30" y="7"/>
                    <a:pt x="30" y="6"/>
                    <a:pt x="29" y="5"/>
                  </a:cubicBezTo>
                  <a:cubicBezTo>
                    <a:pt x="26" y="0"/>
                    <a:pt x="17" y="0"/>
                    <a:pt x="10" y="5"/>
                  </a:cubicBezTo>
                  <a:cubicBezTo>
                    <a:pt x="3" y="10"/>
                    <a:pt x="0" y="18"/>
                    <a:pt x="4" y="23"/>
                  </a:cubicBezTo>
                  <a:cubicBezTo>
                    <a:pt x="4" y="24"/>
                    <a:pt x="5" y="24"/>
                    <a:pt x="6" y="25"/>
                  </a:cubicBezTo>
                  <a:cubicBezTo>
                    <a:pt x="8" y="21"/>
                    <a:pt x="11" y="18"/>
                    <a:pt x="14" y="16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8" y="26"/>
                    <a:pt x="2" y="37"/>
                    <a:pt x="2" y="49"/>
                  </a:cubicBezTo>
                  <a:cubicBezTo>
                    <a:pt x="2" y="62"/>
                    <a:pt x="9" y="74"/>
                    <a:pt x="19" y="81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3" y="90"/>
                    <a:pt x="14" y="93"/>
                    <a:pt x="16" y="94"/>
                  </a:cubicBezTo>
                  <a:cubicBezTo>
                    <a:pt x="16" y="94"/>
                    <a:pt x="16" y="94"/>
                    <a:pt x="16" y="94"/>
                  </a:cubicBezTo>
                  <a:cubicBezTo>
                    <a:pt x="18" y="95"/>
                    <a:pt x="20" y="94"/>
                    <a:pt x="21" y="92"/>
                  </a:cubicBezTo>
                  <a:cubicBezTo>
                    <a:pt x="25" y="85"/>
                    <a:pt x="25" y="85"/>
                    <a:pt x="25" y="85"/>
                  </a:cubicBezTo>
                  <a:cubicBezTo>
                    <a:pt x="30" y="87"/>
                    <a:pt x="36" y="88"/>
                    <a:pt x="41" y="88"/>
                  </a:cubicBezTo>
                  <a:cubicBezTo>
                    <a:pt x="47" y="88"/>
                    <a:pt x="52" y="87"/>
                    <a:pt x="57" y="85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3" y="94"/>
                    <a:pt x="65" y="95"/>
                    <a:pt x="67" y="94"/>
                  </a:cubicBezTo>
                  <a:cubicBezTo>
                    <a:pt x="67" y="94"/>
                    <a:pt x="67" y="94"/>
                    <a:pt x="67" y="94"/>
                  </a:cubicBezTo>
                  <a:cubicBezTo>
                    <a:pt x="69" y="93"/>
                    <a:pt x="69" y="90"/>
                    <a:pt x="68" y="88"/>
                  </a:cubicBezTo>
                  <a:lnTo>
                    <a:pt x="64" y="81"/>
                  </a:lnTo>
                  <a:close/>
                  <a:moveTo>
                    <a:pt x="6" y="49"/>
                  </a:moveTo>
                  <a:cubicBezTo>
                    <a:pt x="6" y="30"/>
                    <a:pt x="22" y="14"/>
                    <a:pt x="41" y="14"/>
                  </a:cubicBezTo>
                  <a:cubicBezTo>
                    <a:pt x="61" y="14"/>
                    <a:pt x="76" y="30"/>
                    <a:pt x="76" y="49"/>
                  </a:cubicBezTo>
                  <a:cubicBezTo>
                    <a:pt x="76" y="69"/>
                    <a:pt x="61" y="84"/>
                    <a:pt x="41" y="84"/>
                  </a:cubicBezTo>
                  <a:cubicBezTo>
                    <a:pt x="22" y="84"/>
                    <a:pt x="6" y="69"/>
                    <a:pt x="6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48658" name="Oval 8"/>
          <p:cNvSpPr>
            <a:spLocks noChangeArrowheads="1"/>
          </p:cNvSpPr>
          <p:nvPr/>
        </p:nvSpPr>
        <p:spPr bwMode="auto">
          <a:xfrm>
            <a:off x="8170863" y="4117340"/>
            <a:ext cx="1606550" cy="1611313"/>
          </a:xfrm>
          <a:prstGeom prst="ellipse"/>
          <a:solidFill>
            <a:schemeClr val="accent3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chemeClr val="lt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grpSp>
        <p:nvGrpSpPr>
          <p:cNvPr id="47" name="组合 21"/>
          <p:cNvGrpSpPr/>
          <p:nvPr/>
        </p:nvGrpSpPr>
        <p:grpSpPr>
          <a:xfrm>
            <a:off x="8477250" y="4422140"/>
            <a:ext cx="993776" cy="1001713"/>
            <a:chOff x="8485188" y="2844800"/>
            <a:chExt cx="993776" cy="1001713"/>
          </a:xfrm>
          <a:solidFill>
            <a:schemeClr val="bg1"/>
          </a:solidFill>
        </p:grpSpPr>
        <p:sp>
          <p:nvSpPr>
            <p:cNvPr id="1048659" name="Freeform 22"/>
            <p:cNvSpPr/>
            <p:nvPr/>
          </p:nvSpPr>
          <p:spPr bwMode="auto">
            <a:xfrm>
              <a:off x="8485188" y="3814763"/>
              <a:ext cx="993775" cy="31750"/>
            </a:xfrm>
            <a:custGeom>
              <a:avLst/>
              <a:gdLst>
                <a:gd name="T0" fmla="*/ 626 w 626"/>
                <a:gd name="T1" fmla="*/ 20 h 20"/>
                <a:gd name="T2" fmla="*/ 0 w 626"/>
                <a:gd name="T3" fmla="*/ 20 h 20"/>
                <a:gd name="T4" fmla="*/ 0 w 626"/>
                <a:gd name="T5" fmla="*/ 0 h 20"/>
                <a:gd name="T6" fmla="*/ 606 w 626"/>
                <a:gd name="T7" fmla="*/ 0 h 20"/>
                <a:gd name="T8" fmla="*/ 626 w 626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6" h="20">
                  <a:moveTo>
                    <a:pt x="626" y="20"/>
                  </a:moveTo>
                  <a:lnTo>
                    <a:pt x="0" y="20"/>
                  </a:lnTo>
                  <a:lnTo>
                    <a:pt x="0" y="0"/>
                  </a:lnTo>
                  <a:lnTo>
                    <a:pt x="606" y="0"/>
                  </a:lnTo>
                  <a:lnTo>
                    <a:pt x="626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0" name="Freeform 23"/>
            <p:cNvSpPr/>
            <p:nvPr/>
          </p:nvSpPr>
          <p:spPr bwMode="auto">
            <a:xfrm>
              <a:off x="8485188" y="2844800"/>
              <a:ext cx="20638" cy="1001712"/>
            </a:xfrm>
            <a:custGeom>
              <a:avLst/>
              <a:gdLst>
                <a:gd name="T0" fmla="*/ 13 w 13"/>
                <a:gd name="T1" fmla="*/ 20 h 631"/>
                <a:gd name="T2" fmla="*/ 13 w 13"/>
                <a:gd name="T3" fmla="*/ 34 h 631"/>
                <a:gd name="T4" fmla="*/ 13 w 13"/>
                <a:gd name="T5" fmla="*/ 631 h 631"/>
                <a:gd name="T6" fmla="*/ 0 w 13"/>
                <a:gd name="T7" fmla="*/ 631 h 631"/>
                <a:gd name="T8" fmla="*/ 0 w 13"/>
                <a:gd name="T9" fmla="*/ 34 h 631"/>
                <a:gd name="T10" fmla="*/ 0 w 13"/>
                <a:gd name="T11" fmla="*/ 0 h 631"/>
                <a:gd name="T12" fmla="*/ 13 w 13"/>
                <a:gd name="T13" fmla="*/ 2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631">
                  <a:moveTo>
                    <a:pt x="13" y="20"/>
                  </a:moveTo>
                  <a:lnTo>
                    <a:pt x="13" y="34"/>
                  </a:lnTo>
                  <a:lnTo>
                    <a:pt x="13" y="631"/>
                  </a:lnTo>
                  <a:lnTo>
                    <a:pt x="0" y="631"/>
                  </a:lnTo>
                  <a:lnTo>
                    <a:pt x="0" y="34"/>
                  </a:lnTo>
                  <a:lnTo>
                    <a:pt x="0" y="0"/>
                  </a:lnTo>
                  <a:lnTo>
                    <a:pt x="13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1" name="Freeform 24"/>
            <p:cNvSpPr/>
            <p:nvPr/>
          </p:nvSpPr>
          <p:spPr bwMode="auto">
            <a:xfrm>
              <a:off x="8485188" y="2844800"/>
              <a:ext cx="52388" cy="53975"/>
            </a:xfrm>
            <a:custGeom>
              <a:avLst/>
              <a:gdLst>
                <a:gd name="T0" fmla="*/ 0 w 33"/>
                <a:gd name="T1" fmla="*/ 0 h 34"/>
                <a:gd name="T2" fmla="*/ 33 w 33"/>
                <a:gd name="T3" fmla="*/ 34 h 34"/>
                <a:gd name="T4" fmla="*/ 0 w 33"/>
                <a:gd name="T5" fmla="*/ 34 h 34"/>
                <a:gd name="T6" fmla="*/ 0 w 3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4">
                  <a:moveTo>
                    <a:pt x="0" y="0"/>
                  </a:moveTo>
                  <a:lnTo>
                    <a:pt x="33" y="34"/>
                  </a:lnTo>
                  <a:lnTo>
                    <a:pt x="0" y="3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2" name="Freeform 25"/>
            <p:cNvSpPr/>
            <p:nvPr/>
          </p:nvSpPr>
          <p:spPr bwMode="auto">
            <a:xfrm>
              <a:off x="9413876" y="3792538"/>
              <a:ext cx="65088" cy="53975"/>
            </a:xfrm>
            <a:custGeom>
              <a:avLst/>
              <a:gdLst>
                <a:gd name="T0" fmla="*/ 41 w 41"/>
                <a:gd name="T1" fmla="*/ 34 h 34"/>
                <a:gd name="T2" fmla="*/ 0 w 41"/>
                <a:gd name="T3" fmla="*/ 34 h 34"/>
                <a:gd name="T4" fmla="*/ 0 w 41"/>
                <a:gd name="T5" fmla="*/ 0 h 34"/>
                <a:gd name="T6" fmla="*/ 41 w 41"/>
                <a:gd name="T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34">
                  <a:moveTo>
                    <a:pt x="41" y="34"/>
                  </a:moveTo>
                  <a:lnTo>
                    <a:pt x="0" y="34"/>
                  </a:lnTo>
                  <a:lnTo>
                    <a:pt x="0" y="0"/>
                  </a:lnTo>
                  <a:lnTo>
                    <a:pt x="41" y="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3" name="Rectangle 26"/>
            <p:cNvSpPr>
              <a:spLocks noChangeArrowheads="1"/>
            </p:cNvSpPr>
            <p:nvPr/>
          </p:nvSpPr>
          <p:spPr bwMode="auto">
            <a:xfrm>
              <a:off x="8677276" y="3792538"/>
              <a:ext cx="20638" cy="53975"/>
            </a:xfrm>
            <a:prstGeom prst="rect"/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4" name="Rectangle 27"/>
            <p:cNvSpPr>
              <a:spLocks noChangeArrowheads="1"/>
            </p:cNvSpPr>
            <p:nvPr/>
          </p:nvSpPr>
          <p:spPr bwMode="auto">
            <a:xfrm>
              <a:off x="8869363" y="3792538"/>
              <a:ext cx="20638" cy="53975"/>
            </a:xfrm>
            <a:prstGeom prst="rect"/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5" name="Rectangle 28"/>
            <p:cNvSpPr>
              <a:spLocks noChangeArrowheads="1"/>
            </p:cNvSpPr>
            <p:nvPr/>
          </p:nvSpPr>
          <p:spPr bwMode="auto">
            <a:xfrm>
              <a:off x="9061451" y="3792538"/>
              <a:ext cx="22225" cy="53975"/>
            </a:xfrm>
            <a:prstGeom prst="rect"/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6" name="Rectangle 29"/>
            <p:cNvSpPr>
              <a:spLocks noChangeArrowheads="1"/>
            </p:cNvSpPr>
            <p:nvPr/>
          </p:nvSpPr>
          <p:spPr bwMode="auto">
            <a:xfrm>
              <a:off x="9253538" y="3792538"/>
              <a:ext cx="33338" cy="53975"/>
            </a:xfrm>
            <a:prstGeom prst="rect"/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7" name="Rectangle 30"/>
            <p:cNvSpPr>
              <a:spLocks noChangeArrowheads="1"/>
            </p:cNvSpPr>
            <p:nvPr/>
          </p:nvSpPr>
          <p:spPr bwMode="auto">
            <a:xfrm>
              <a:off x="8485188" y="3038475"/>
              <a:ext cx="52388" cy="31750"/>
            </a:xfrm>
            <a:prstGeom prst="rect"/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8" name="Rectangle 31"/>
            <p:cNvSpPr>
              <a:spLocks noChangeArrowheads="1"/>
            </p:cNvSpPr>
            <p:nvPr/>
          </p:nvSpPr>
          <p:spPr bwMode="auto">
            <a:xfrm>
              <a:off x="8485188" y="3232150"/>
              <a:ext cx="52388" cy="33337"/>
            </a:xfrm>
            <a:prstGeom prst="rect"/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69" name="Rectangle 32"/>
            <p:cNvSpPr>
              <a:spLocks noChangeArrowheads="1"/>
            </p:cNvSpPr>
            <p:nvPr/>
          </p:nvSpPr>
          <p:spPr bwMode="auto">
            <a:xfrm>
              <a:off x="8485188" y="3425825"/>
              <a:ext cx="52388" cy="33337"/>
            </a:xfrm>
            <a:prstGeom prst="rect"/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70" name="Rectangle 33"/>
            <p:cNvSpPr>
              <a:spLocks noChangeArrowheads="1"/>
            </p:cNvSpPr>
            <p:nvPr/>
          </p:nvSpPr>
          <p:spPr bwMode="auto">
            <a:xfrm>
              <a:off x="8485188" y="3621088"/>
              <a:ext cx="52388" cy="31750"/>
            </a:xfrm>
            <a:prstGeom prst="rect"/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71" name="Freeform 34"/>
            <p:cNvSpPr>
              <a:spLocks noEditPoints="1"/>
            </p:cNvSpPr>
            <p:nvPr/>
          </p:nvSpPr>
          <p:spPr bwMode="auto">
            <a:xfrm>
              <a:off x="8537576" y="3328988"/>
              <a:ext cx="107950" cy="517525"/>
            </a:xfrm>
            <a:custGeom>
              <a:avLst/>
              <a:gdLst>
                <a:gd name="T0" fmla="*/ 61 w 68"/>
                <a:gd name="T1" fmla="*/ 0 h 326"/>
                <a:gd name="T2" fmla="*/ 54 w 68"/>
                <a:gd name="T3" fmla="*/ 0 h 326"/>
                <a:gd name="T4" fmla="*/ 34 w 68"/>
                <a:gd name="T5" fmla="*/ 0 h 326"/>
                <a:gd name="T6" fmla="*/ 21 w 68"/>
                <a:gd name="T7" fmla="*/ 0 h 326"/>
                <a:gd name="T8" fmla="*/ 7 w 68"/>
                <a:gd name="T9" fmla="*/ 0 h 326"/>
                <a:gd name="T10" fmla="*/ 0 w 68"/>
                <a:gd name="T11" fmla="*/ 0 h 326"/>
                <a:gd name="T12" fmla="*/ 0 w 68"/>
                <a:gd name="T13" fmla="*/ 7 h 326"/>
                <a:gd name="T14" fmla="*/ 0 w 68"/>
                <a:gd name="T15" fmla="*/ 27 h 326"/>
                <a:gd name="T16" fmla="*/ 0 w 68"/>
                <a:gd name="T17" fmla="*/ 41 h 326"/>
                <a:gd name="T18" fmla="*/ 0 w 68"/>
                <a:gd name="T19" fmla="*/ 55 h 326"/>
                <a:gd name="T20" fmla="*/ 0 w 68"/>
                <a:gd name="T21" fmla="*/ 68 h 326"/>
                <a:gd name="T22" fmla="*/ 0 w 68"/>
                <a:gd name="T23" fmla="*/ 89 h 326"/>
                <a:gd name="T24" fmla="*/ 0 w 68"/>
                <a:gd name="T25" fmla="*/ 102 h 326"/>
                <a:gd name="T26" fmla="*/ 0 w 68"/>
                <a:gd name="T27" fmla="*/ 109 h 326"/>
                <a:gd name="T28" fmla="*/ 0 w 68"/>
                <a:gd name="T29" fmla="*/ 326 h 326"/>
                <a:gd name="T30" fmla="*/ 68 w 68"/>
                <a:gd name="T31" fmla="*/ 326 h 326"/>
                <a:gd name="T32" fmla="*/ 68 w 68"/>
                <a:gd name="T33" fmla="*/ 109 h 326"/>
                <a:gd name="T34" fmla="*/ 68 w 68"/>
                <a:gd name="T35" fmla="*/ 102 h 326"/>
                <a:gd name="T36" fmla="*/ 68 w 68"/>
                <a:gd name="T37" fmla="*/ 89 h 326"/>
                <a:gd name="T38" fmla="*/ 68 w 68"/>
                <a:gd name="T39" fmla="*/ 75 h 326"/>
                <a:gd name="T40" fmla="*/ 68 w 68"/>
                <a:gd name="T41" fmla="*/ 55 h 326"/>
                <a:gd name="T42" fmla="*/ 68 w 68"/>
                <a:gd name="T43" fmla="*/ 48 h 326"/>
                <a:gd name="T44" fmla="*/ 68 w 68"/>
                <a:gd name="T45" fmla="*/ 27 h 326"/>
                <a:gd name="T46" fmla="*/ 68 w 68"/>
                <a:gd name="T47" fmla="*/ 14 h 326"/>
                <a:gd name="T48" fmla="*/ 68 w 68"/>
                <a:gd name="T49" fmla="*/ 0 h 326"/>
                <a:gd name="T50" fmla="*/ 61 w 68"/>
                <a:gd name="T51" fmla="*/ 0 h 326"/>
                <a:gd name="T52" fmla="*/ 7 w 68"/>
                <a:gd name="T53" fmla="*/ 14 h 326"/>
                <a:gd name="T54" fmla="*/ 14 w 68"/>
                <a:gd name="T55" fmla="*/ 14 h 326"/>
                <a:gd name="T56" fmla="*/ 7 w 68"/>
                <a:gd name="T57" fmla="*/ 21 h 326"/>
                <a:gd name="T58" fmla="*/ 7 w 68"/>
                <a:gd name="T59" fmla="*/ 14 h 326"/>
                <a:gd name="T60" fmla="*/ 7 w 68"/>
                <a:gd name="T61" fmla="*/ 27 h 326"/>
                <a:gd name="T62" fmla="*/ 27 w 68"/>
                <a:gd name="T63" fmla="*/ 14 h 326"/>
                <a:gd name="T64" fmla="*/ 41 w 68"/>
                <a:gd name="T65" fmla="*/ 14 h 326"/>
                <a:gd name="T66" fmla="*/ 7 w 68"/>
                <a:gd name="T67" fmla="*/ 48 h 326"/>
                <a:gd name="T68" fmla="*/ 7 w 68"/>
                <a:gd name="T69" fmla="*/ 27 h 326"/>
                <a:gd name="T70" fmla="*/ 7 w 68"/>
                <a:gd name="T71" fmla="*/ 61 h 326"/>
                <a:gd name="T72" fmla="*/ 54 w 68"/>
                <a:gd name="T73" fmla="*/ 14 h 326"/>
                <a:gd name="T74" fmla="*/ 61 w 68"/>
                <a:gd name="T75" fmla="*/ 14 h 326"/>
                <a:gd name="T76" fmla="*/ 61 w 68"/>
                <a:gd name="T77" fmla="*/ 21 h 326"/>
                <a:gd name="T78" fmla="*/ 7 w 68"/>
                <a:gd name="T79" fmla="*/ 75 h 326"/>
                <a:gd name="T80" fmla="*/ 7 w 68"/>
                <a:gd name="T81" fmla="*/ 61 h 326"/>
                <a:gd name="T82" fmla="*/ 61 w 68"/>
                <a:gd name="T83" fmla="*/ 95 h 326"/>
                <a:gd name="T84" fmla="*/ 61 w 68"/>
                <a:gd name="T85" fmla="*/ 102 h 326"/>
                <a:gd name="T86" fmla="*/ 54 w 68"/>
                <a:gd name="T87" fmla="*/ 102 h 326"/>
                <a:gd name="T88" fmla="*/ 61 w 68"/>
                <a:gd name="T89" fmla="*/ 95 h 326"/>
                <a:gd name="T90" fmla="*/ 41 w 68"/>
                <a:gd name="T91" fmla="*/ 102 h 326"/>
                <a:gd name="T92" fmla="*/ 27 w 68"/>
                <a:gd name="T93" fmla="*/ 102 h 326"/>
                <a:gd name="T94" fmla="*/ 61 w 68"/>
                <a:gd name="T95" fmla="*/ 68 h 326"/>
                <a:gd name="T96" fmla="*/ 61 w 68"/>
                <a:gd name="T97" fmla="*/ 82 h 326"/>
                <a:gd name="T98" fmla="*/ 41 w 68"/>
                <a:gd name="T99" fmla="*/ 102 h 326"/>
                <a:gd name="T100" fmla="*/ 7 w 68"/>
                <a:gd name="T101" fmla="*/ 89 h 326"/>
                <a:gd name="T102" fmla="*/ 61 w 68"/>
                <a:gd name="T103" fmla="*/ 34 h 326"/>
                <a:gd name="T104" fmla="*/ 61 w 68"/>
                <a:gd name="T105" fmla="*/ 55 h 326"/>
                <a:gd name="T106" fmla="*/ 14 w 68"/>
                <a:gd name="T107" fmla="*/ 102 h 326"/>
                <a:gd name="T108" fmla="*/ 7 w 68"/>
                <a:gd name="T109" fmla="*/ 102 h 326"/>
                <a:gd name="T110" fmla="*/ 7 w 68"/>
                <a:gd name="T111" fmla="*/ 89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8" h="326">
                  <a:moveTo>
                    <a:pt x="61" y="0"/>
                  </a:moveTo>
                  <a:lnTo>
                    <a:pt x="54" y="0"/>
                  </a:lnTo>
                  <a:lnTo>
                    <a:pt x="34" y="0"/>
                  </a:lnTo>
                  <a:lnTo>
                    <a:pt x="21" y="0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27"/>
                  </a:lnTo>
                  <a:lnTo>
                    <a:pt x="0" y="41"/>
                  </a:lnTo>
                  <a:lnTo>
                    <a:pt x="0" y="55"/>
                  </a:lnTo>
                  <a:lnTo>
                    <a:pt x="0" y="68"/>
                  </a:lnTo>
                  <a:lnTo>
                    <a:pt x="0" y="89"/>
                  </a:lnTo>
                  <a:lnTo>
                    <a:pt x="0" y="102"/>
                  </a:lnTo>
                  <a:lnTo>
                    <a:pt x="0" y="109"/>
                  </a:lnTo>
                  <a:lnTo>
                    <a:pt x="0" y="326"/>
                  </a:lnTo>
                  <a:lnTo>
                    <a:pt x="68" y="326"/>
                  </a:lnTo>
                  <a:lnTo>
                    <a:pt x="68" y="109"/>
                  </a:lnTo>
                  <a:lnTo>
                    <a:pt x="68" y="102"/>
                  </a:lnTo>
                  <a:lnTo>
                    <a:pt x="68" y="89"/>
                  </a:lnTo>
                  <a:lnTo>
                    <a:pt x="68" y="75"/>
                  </a:lnTo>
                  <a:lnTo>
                    <a:pt x="68" y="55"/>
                  </a:lnTo>
                  <a:lnTo>
                    <a:pt x="68" y="48"/>
                  </a:lnTo>
                  <a:lnTo>
                    <a:pt x="68" y="27"/>
                  </a:lnTo>
                  <a:lnTo>
                    <a:pt x="68" y="14"/>
                  </a:lnTo>
                  <a:lnTo>
                    <a:pt x="68" y="0"/>
                  </a:lnTo>
                  <a:lnTo>
                    <a:pt x="61" y="0"/>
                  </a:lnTo>
                  <a:close/>
                  <a:moveTo>
                    <a:pt x="7" y="14"/>
                  </a:moveTo>
                  <a:lnTo>
                    <a:pt x="14" y="14"/>
                  </a:lnTo>
                  <a:lnTo>
                    <a:pt x="7" y="21"/>
                  </a:lnTo>
                  <a:lnTo>
                    <a:pt x="7" y="14"/>
                  </a:lnTo>
                  <a:close/>
                  <a:moveTo>
                    <a:pt x="7" y="27"/>
                  </a:moveTo>
                  <a:lnTo>
                    <a:pt x="27" y="14"/>
                  </a:lnTo>
                  <a:lnTo>
                    <a:pt x="41" y="14"/>
                  </a:lnTo>
                  <a:lnTo>
                    <a:pt x="7" y="48"/>
                  </a:lnTo>
                  <a:lnTo>
                    <a:pt x="7" y="27"/>
                  </a:lnTo>
                  <a:close/>
                  <a:moveTo>
                    <a:pt x="7" y="61"/>
                  </a:moveTo>
                  <a:lnTo>
                    <a:pt x="54" y="14"/>
                  </a:lnTo>
                  <a:lnTo>
                    <a:pt x="61" y="14"/>
                  </a:lnTo>
                  <a:lnTo>
                    <a:pt x="61" y="21"/>
                  </a:lnTo>
                  <a:lnTo>
                    <a:pt x="7" y="75"/>
                  </a:lnTo>
                  <a:lnTo>
                    <a:pt x="7" y="61"/>
                  </a:lnTo>
                  <a:close/>
                  <a:moveTo>
                    <a:pt x="61" y="95"/>
                  </a:moveTo>
                  <a:lnTo>
                    <a:pt x="61" y="102"/>
                  </a:lnTo>
                  <a:lnTo>
                    <a:pt x="54" y="102"/>
                  </a:lnTo>
                  <a:lnTo>
                    <a:pt x="61" y="95"/>
                  </a:lnTo>
                  <a:close/>
                  <a:moveTo>
                    <a:pt x="41" y="102"/>
                  </a:moveTo>
                  <a:lnTo>
                    <a:pt x="27" y="102"/>
                  </a:lnTo>
                  <a:lnTo>
                    <a:pt x="61" y="68"/>
                  </a:lnTo>
                  <a:lnTo>
                    <a:pt x="61" y="82"/>
                  </a:lnTo>
                  <a:lnTo>
                    <a:pt x="41" y="102"/>
                  </a:lnTo>
                  <a:close/>
                  <a:moveTo>
                    <a:pt x="7" y="89"/>
                  </a:moveTo>
                  <a:lnTo>
                    <a:pt x="61" y="34"/>
                  </a:lnTo>
                  <a:lnTo>
                    <a:pt x="61" y="55"/>
                  </a:lnTo>
                  <a:lnTo>
                    <a:pt x="14" y="102"/>
                  </a:lnTo>
                  <a:lnTo>
                    <a:pt x="7" y="102"/>
                  </a:lnTo>
                  <a:lnTo>
                    <a:pt x="7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72" name="Freeform 35"/>
            <p:cNvSpPr>
              <a:spLocks noEditPoints="1"/>
            </p:cNvSpPr>
            <p:nvPr/>
          </p:nvSpPr>
          <p:spPr bwMode="auto">
            <a:xfrm>
              <a:off x="8731251" y="3243263"/>
              <a:ext cx="106363" cy="603250"/>
            </a:xfrm>
            <a:custGeom>
              <a:avLst/>
              <a:gdLst>
                <a:gd name="T0" fmla="*/ 67 w 67"/>
                <a:gd name="T1" fmla="*/ 0 h 380"/>
                <a:gd name="T2" fmla="*/ 53 w 67"/>
                <a:gd name="T3" fmla="*/ 0 h 380"/>
                <a:gd name="T4" fmla="*/ 33 w 67"/>
                <a:gd name="T5" fmla="*/ 0 h 380"/>
                <a:gd name="T6" fmla="*/ 20 w 67"/>
                <a:gd name="T7" fmla="*/ 0 h 380"/>
                <a:gd name="T8" fmla="*/ 6 w 67"/>
                <a:gd name="T9" fmla="*/ 0 h 380"/>
                <a:gd name="T10" fmla="*/ 0 w 67"/>
                <a:gd name="T11" fmla="*/ 0 h 380"/>
                <a:gd name="T12" fmla="*/ 0 w 67"/>
                <a:gd name="T13" fmla="*/ 7 h 380"/>
                <a:gd name="T14" fmla="*/ 0 w 67"/>
                <a:gd name="T15" fmla="*/ 27 h 380"/>
                <a:gd name="T16" fmla="*/ 0 w 67"/>
                <a:gd name="T17" fmla="*/ 41 h 380"/>
                <a:gd name="T18" fmla="*/ 0 w 67"/>
                <a:gd name="T19" fmla="*/ 54 h 380"/>
                <a:gd name="T20" fmla="*/ 0 w 67"/>
                <a:gd name="T21" fmla="*/ 68 h 380"/>
                <a:gd name="T22" fmla="*/ 0 w 67"/>
                <a:gd name="T23" fmla="*/ 88 h 380"/>
                <a:gd name="T24" fmla="*/ 0 w 67"/>
                <a:gd name="T25" fmla="*/ 102 h 380"/>
                <a:gd name="T26" fmla="*/ 0 w 67"/>
                <a:gd name="T27" fmla="*/ 109 h 380"/>
                <a:gd name="T28" fmla="*/ 0 w 67"/>
                <a:gd name="T29" fmla="*/ 380 h 380"/>
                <a:gd name="T30" fmla="*/ 67 w 67"/>
                <a:gd name="T31" fmla="*/ 380 h 380"/>
                <a:gd name="T32" fmla="*/ 67 w 67"/>
                <a:gd name="T33" fmla="*/ 109 h 380"/>
                <a:gd name="T34" fmla="*/ 67 w 67"/>
                <a:gd name="T35" fmla="*/ 102 h 380"/>
                <a:gd name="T36" fmla="*/ 67 w 67"/>
                <a:gd name="T37" fmla="*/ 88 h 380"/>
                <a:gd name="T38" fmla="*/ 67 w 67"/>
                <a:gd name="T39" fmla="*/ 75 h 380"/>
                <a:gd name="T40" fmla="*/ 67 w 67"/>
                <a:gd name="T41" fmla="*/ 54 h 380"/>
                <a:gd name="T42" fmla="*/ 67 w 67"/>
                <a:gd name="T43" fmla="*/ 47 h 380"/>
                <a:gd name="T44" fmla="*/ 67 w 67"/>
                <a:gd name="T45" fmla="*/ 27 h 380"/>
                <a:gd name="T46" fmla="*/ 67 w 67"/>
                <a:gd name="T47" fmla="*/ 14 h 380"/>
                <a:gd name="T48" fmla="*/ 67 w 67"/>
                <a:gd name="T49" fmla="*/ 0 h 380"/>
                <a:gd name="T50" fmla="*/ 67 w 67"/>
                <a:gd name="T51" fmla="*/ 0 h 380"/>
                <a:gd name="T52" fmla="*/ 6 w 67"/>
                <a:gd name="T53" fmla="*/ 14 h 380"/>
                <a:gd name="T54" fmla="*/ 13 w 67"/>
                <a:gd name="T55" fmla="*/ 14 h 380"/>
                <a:gd name="T56" fmla="*/ 6 w 67"/>
                <a:gd name="T57" fmla="*/ 20 h 380"/>
                <a:gd name="T58" fmla="*/ 6 w 67"/>
                <a:gd name="T59" fmla="*/ 14 h 380"/>
                <a:gd name="T60" fmla="*/ 6 w 67"/>
                <a:gd name="T61" fmla="*/ 27 h 380"/>
                <a:gd name="T62" fmla="*/ 26 w 67"/>
                <a:gd name="T63" fmla="*/ 14 h 380"/>
                <a:gd name="T64" fmla="*/ 40 w 67"/>
                <a:gd name="T65" fmla="*/ 14 h 380"/>
                <a:gd name="T66" fmla="*/ 6 w 67"/>
                <a:gd name="T67" fmla="*/ 47 h 380"/>
                <a:gd name="T68" fmla="*/ 6 w 67"/>
                <a:gd name="T69" fmla="*/ 27 h 380"/>
                <a:gd name="T70" fmla="*/ 6 w 67"/>
                <a:gd name="T71" fmla="*/ 61 h 380"/>
                <a:gd name="T72" fmla="*/ 53 w 67"/>
                <a:gd name="T73" fmla="*/ 14 h 380"/>
                <a:gd name="T74" fmla="*/ 60 w 67"/>
                <a:gd name="T75" fmla="*/ 14 h 380"/>
                <a:gd name="T76" fmla="*/ 60 w 67"/>
                <a:gd name="T77" fmla="*/ 20 h 380"/>
                <a:gd name="T78" fmla="*/ 6 w 67"/>
                <a:gd name="T79" fmla="*/ 75 h 380"/>
                <a:gd name="T80" fmla="*/ 6 w 67"/>
                <a:gd name="T81" fmla="*/ 61 h 380"/>
                <a:gd name="T82" fmla="*/ 60 w 67"/>
                <a:gd name="T83" fmla="*/ 95 h 380"/>
                <a:gd name="T84" fmla="*/ 60 w 67"/>
                <a:gd name="T85" fmla="*/ 102 h 380"/>
                <a:gd name="T86" fmla="*/ 53 w 67"/>
                <a:gd name="T87" fmla="*/ 102 h 380"/>
                <a:gd name="T88" fmla="*/ 60 w 67"/>
                <a:gd name="T89" fmla="*/ 95 h 380"/>
                <a:gd name="T90" fmla="*/ 40 w 67"/>
                <a:gd name="T91" fmla="*/ 102 h 380"/>
                <a:gd name="T92" fmla="*/ 26 w 67"/>
                <a:gd name="T93" fmla="*/ 102 h 380"/>
                <a:gd name="T94" fmla="*/ 60 w 67"/>
                <a:gd name="T95" fmla="*/ 68 h 380"/>
                <a:gd name="T96" fmla="*/ 60 w 67"/>
                <a:gd name="T97" fmla="*/ 81 h 380"/>
                <a:gd name="T98" fmla="*/ 40 w 67"/>
                <a:gd name="T99" fmla="*/ 102 h 380"/>
                <a:gd name="T100" fmla="*/ 6 w 67"/>
                <a:gd name="T101" fmla="*/ 88 h 380"/>
                <a:gd name="T102" fmla="*/ 60 w 67"/>
                <a:gd name="T103" fmla="*/ 34 h 380"/>
                <a:gd name="T104" fmla="*/ 60 w 67"/>
                <a:gd name="T105" fmla="*/ 54 h 380"/>
                <a:gd name="T106" fmla="*/ 13 w 67"/>
                <a:gd name="T107" fmla="*/ 102 h 380"/>
                <a:gd name="T108" fmla="*/ 6 w 67"/>
                <a:gd name="T109" fmla="*/ 102 h 380"/>
                <a:gd name="T110" fmla="*/ 6 w 67"/>
                <a:gd name="T111" fmla="*/ 88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7" h="380">
                  <a:moveTo>
                    <a:pt x="67" y="0"/>
                  </a:moveTo>
                  <a:lnTo>
                    <a:pt x="53" y="0"/>
                  </a:lnTo>
                  <a:lnTo>
                    <a:pt x="33" y="0"/>
                  </a:lnTo>
                  <a:lnTo>
                    <a:pt x="20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27"/>
                  </a:lnTo>
                  <a:lnTo>
                    <a:pt x="0" y="41"/>
                  </a:lnTo>
                  <a:lnTo>
                    <a:pt x="0" y="54"/>
                  </a:lnTo>
                  <a:lnTo>
                    <a:pt x="0" y="68"/>
                  </a:lnTo>
                  <a:lnTo>
                    <a:pt x="0" y="88"/>
                  </a:lnTo>
                  <a:lnTo>
                    <a:pt x="0" y="102"/>
                  </a:lnTo>
                  <a:lnTo>
                    <a:pt x="0" y="109"/>
                  </a:lnTo>
                  <a:lnTo>
                    <a:pt x="0" y="380"/>
                  </a:lnTo>
                  <a:lnTo>
                    <a:pt x="67" y="380"/>
                  </a:lnTo>
                  <a:lnTo>
                    <a:pt x="67" y="109"/>
                  </a:lnTo>
                  <a:lnTo>
                    <a:pt x="67" y="102"/>
                  </a:lnTo>
                  <a:lnTo>
                    <a:pt x="67" y="88"/>
                  </a:lnTo>
                  <a:lnTo>
                    <a:pt x="67" y="75"/>
                  </a:lnTo>
                  <a:lnTo>
                    <a:pt x="67" y="54"/>
                  </a:lnTo>
                  <a:lnTo>
                    <a:pt x="67" y="47"/>
                  </a:lnTo>
                  <a:lnTo>
                    <a:pt x="67" y="27"/>
                  </a:lnTo>
                  <a:lnTo>
                    <a:pt x="67" y="14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6" y="14"/>
                  </a:moveTo>
                  <a:lnTo>
                    <a:pt x="13" y="14"/>
                  </a:lnTo>
                  <a:lnTo>
                    <a:pt x="6" y="20"/>
                  </a:lnTo>
                  <a:lnTo>
                    <a:pt x="6" y="14"/>
                  </a:lnTo>
                  <a:close/>
                  <a:moveTo>
                    <a:pt x="6" y="27"/>
                  </a:moveTo>
                  <a:lnTo>
                    <a:pt x="26" y="14"/>
                  </a:lnTo>
                  <a:lnTo>
                    <a:pt x="40" y="14"/>
                  </a:lnTo>
                  <a:lnTo>
                    <a:pt x="6" y="47"/>
                  </a:lnTo>
                  <a:lnTo>
                    <a:pt x="6" y="27"/>
                  </a:lnTo>
                  <a:close/>
                  <a:moveTo>
                    <a:pt x="6" y="61"/>
                  </a:moveTo>
                  <a:lnTo>
                    <a:pt x="53" y="14"/>
                  </a:lnTo>
                  <a:lnTo>
                    <a:pt x="60" y="14"/>
                  </a:lnTo>
                  <a:lnTo>
                    <a:pt x="60" y="20"/>
                  </a:lnTo>
                  <a:lnTo>
                    <a:pt x="6" y="75"/>
                  </a:lnTo>
                  <a:lnTo>
                    <a:pt x="6" y="61"/>
                  </a:lnTo>
                  <a:close/>
                  <a:moveTo>
                    <a:pt x="60" y="95"/>
                  </a:moveTo>
                  <a:lnTo>
                    <a:pt x="60" y="102"/>
                  </a:lnTo>
                  <a:lnTo>
                    <a:pt x="53" y="102"/>
                  </a:lnTo>
                  <a:lnTo>
                    <a:pt x="60" y="95"/>
                  </a:lnTo>
                  <a:close/>
                  <a:moveTo>
                    <a:pt x="40" y="102"/>
                  </a:moveTo>
                  <a:lnTo>
                    <a:pt x="26" y="102"/>
                  </a:lnTo>
                  <a:lnTo>
                    <a:pt x="60" y="68"/>
                  </a:lnTo>
                  <a:lnTo>
                    <a:pt x="60" y="81"/>
                  </a:lnTo>
                  <a:lnTo>
                    <a:pt x="40" y="102"/>
                  </a:lnTo>
                  <a:close/>
                  <a:moveTo>
                    <a:pt x="6" y="88"/>
                  </a:moveTo>
                  <a:lnTo>
                    <a:pt x="60" y="34"/>
                  </a:lnTo>
                  <a:lnTo>
                    <a:pt x="60" y="54"/>
                  </a:lnTo>
                  <a:lnTo>
                    <a:pt x="13" y="102"/>
                  </a:lnTo>
                  <a:lnTo>
                    <a:pt x="6" y="102"/>
                  </a:lnTo>
                  <a:lnTo>
                    <a:pt x="6" y="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73" name="Freeform 36"/>
            <p:cNvSpPr>
              <a:spLocks noEditPoints="1"/>
            </p:cNvSpPr>
            <p:nvPr/>
          </p:nvSpPr>
          <p:spPr bwMode="auto">
            <a:xfrm>
              <a:off x="8923338" y="3157538"/>
              <a:ext cx="106363" cy="688975"/>
            </a:xfrm>
            <a:custGeom>
              <a:avLst/>
              <a:gdLst>
                <a:gd name="T0" fmla="*/ 67 w 67"/>
                <a:gd name="T1" fmla="*/ 0 h 434"/>
                <a:gd name="T2" fmla="*/ 54 w 67"/>
                <a:gd name="T3" fmla="*/ 0 h 434"/>
                <a:gd name="T4" fmla="*/ 33 w 67"/>
                <a:gd name="T5" fmla="*/ 0 h 434"/>
                <a:gd name="T6" fmla="*/ 20 w 67"/>
                <a:gd name="T7" fmla="*/ 0 h 434"/>
                <a:gd name="T8" fmla="*/ 6 w 67"/>
                <a:gd name="T9" fmla="*/ 0 h 434"/>
                <a:gd name="T10" fmla="*/ 0 w 67"/>
                <a:gd name="T11" fmla="*/ 0 h 434"/>
                <a:gd name="T12" fmla="*/ 0 w 67"/>
                <a:gd name="T13" fmla="*/ 6 h 434"/>
                <a:gd name="T14" fmla="*/ 0 w 67"/>
                <a:gd name="T15" fmla="*/ 27 h 434"/>
                <a:gd name="T16" fmla="*/ 0 w 67"/>
                <a:gd name="T17" fmla="*/ 40 h 434"/>
                <a:gd name="T18" fmla="*/ 0 w 67"/>
                <a:gd name="T19" fmla="*/ 54 h 434"/>
                <a:gd name="T20" fmla="*/ 0 w 67"/>
                <a:gd name="T21" fmla="*/ 68 h 434"/>
                <a:gd name="T22" fmla="*/ 0 w 67"/>
                <a:gd name="T23" fmla="*/ 88 h 434"/>
                <a:gd name="T24" fmla="*/ 0 w 67"/>
                <a:gd name="T25" fmla="*/ 101 h 434"/>
                <a:gd name="T26" fmla="*/ 0 w 67"/>
                <a:gd name="T27" fmla="*/ 108 h 434"/>
                <a:gd name="T28" fmla="*/ 0 w 67"/>
                <a:gd name="T29" fmla="*/ 434 h 434"/>
                <a:gd name="T30" fmla="*/ 67 w 67"/>
                <a:gd name="T31" fmla="*/ 434 h 434"/>
                <a:gd name="T32" fmla="*/ 67 w 67"/>
                <a:gd name="T33" fmla="*/ 108 h 434"/>
                <a:gd name="T34" fmla="*/ 67 w 67"/>
                <a:gd name="T35" fmla="*/ 101 h 434"/>
                <a:gd name="T36" fmla="*/ 67 w 67"/>
                <a:gd name="T37" fmla="*/ 88 h 434"/>
                <a:gd name="T38" fmla="*/ 67 w 67"/>
                <a:gd name="T39" fmla="*/ 74 h 434"/>
                <a:gd name="T40" fmla="*/ 67 w 67"/>
                <a:gd name="T41" fmla="*/ 54 h 434"/>
                <a:gd name="T42" fmla="*/ 67 w 67"/>
                <a:gd name="T43" fmla="*/ 47 h 434"/>
                <a:gd name="T44" fmla="*/ 67 w 67"/>
                <a:gd name="T45" fmla="*/ 27 h 434"/>
                <a:gd name="T46" fmla="*/ 67 w 67"/>
                <a:gd name="T47" fmla="*/ 13 h 434"/>
                <a:gd name="T48" fmla="*/ 67 w 67"/>
                <a:gd name="T49" fmla="*/ 0 h 434"/>
                <a:gd name="T50" fmla="*/ 67 w 67"/>
                <a:gd name="T51" fmla="*/ 0 h 434"/>
                <a:gd name="T52" fmla="*/ 6 w 67"/>
                <a:gd name="T53" fmla="*/ 13 h 434"/>
                <a:gd name="T54" fmla="*/ 13 w 67"/>
                <a:gd name="T55" fmla="*/ 13 h 434"/>
                <a:gd name="T56" fmla="*/ 6 w 67"/>
                <a:gd name="T57" fmla="*/ 20 h 434"/>
                <a:gd name="T58" fmla="*/ 6 w 67"/>
                <a:gd name="T59" fmla="*/ 13 h 434"/>
                <a:gd name="T60" fmla="*/ 6 w 67"/>
                <a:gd name="T61" fmla="*/ 27 h 434"/>
                <a:gd name="T62" fmla="*/ 27 w 67"/>
                <a:gd name="T63" fmla="*/ 13 h 434"/>
                <a:gd name="T64" fmla="*/ 40 w 67"/>
                <a:gd name="T65" fmla="*/ 13 h 434"/>
                <a:gd name="T66" fmla="*/ 6 w 67"/>
                <a:gd name="T67" fmla="*/ 47 h 434"/>
                <a:gd name="T68" fmla="*/ 6 w 67"/>
                <a:gd name="T69" fmla="*/ 27 h 434"/>
                <a:gd name="T70" fmla="*/ 6 w 67"/>
                <a:gd name="T71" fmla="*/ 61 h 434"/>
                <a:gd name="T72" fmla="*/ 54 w 67"/>
                <a:gd name="T73" fmla="*/ 13 h 434"/>
                <a:gd name="T74" fmla="*/ 60 w 67"/>
                <a:gd name="T75" fmla="*/ 13 h 434"/>
                <a:gd name="T76" fmla="*/ 60 w 67"/>
                <a:gd name="T77" fmla="*/ 20 h 434"/>
                <a:gd name="T78" fmla="*/ 6 w 67"/>
                <a:gd name="T79" fmla="*/ 74 h 434"/>
                <a:gd name="T80" fmla="*/ 6 w 67"/>
                <a:gd name="T81" fmla="*/ 61 h 434"/>
                <a:gd name="T82" fmla="*/ 60 w 67"/>
                <a:gd name="T83" fmla="*/ 95 h 434"/>
                <a:gd name="T84" fmla="*/ 60 w 67"/>
                <a:gd name="T85" fmla="*/ 101 h 434"/>
                <a:gd name="T86" fmla="*/ 54 w 67"/>
                <a:gd name="T87" fmla="*/ 101 h 434"/>
                <a:gd name="T88" fmla="*/ 60 w 67"/>
                <a:gd name="T89" fmla="*/ 95 h 434"/>
                <a:gd name="T90" fmla="*/ 40 w 67"/>
                <a:gd name="T91" fmla="*/ 101 h 434"/>
                <a:gd name="T92" fmla="*/ 27 w 67"/>
                <a:gd name="T93" fmla="*/ 101 h 434"/>
                <a:gd name="T94" fmla="*/ 60 w 67"/>
                <a:gd name="T95" fmla="*/ 68 h 434"/>
                <a:gd name="T96" fmla="*/ 60 w 67"/>
                <a:gd name="T97" fmla="*/ 81 h 434"/>
                <a:gd name="T98" fmla="*/ 40 w 67"/>
                <a:gd name="T99" fmla="*/ 101 h 434"/>
                <a:gd name="T100" fmla="*/ 6 w 67"/>
                <a:gd name="T101" fmla="*/ 88 h 434"/>
                <a:gd name="T102" fmla="*/ 60 w 67"/>
                <a:gd name="T103" fmla="*/ 34 h 434"/>
                <a:gd name="T104" fmla="*/ 60 w 67"/>
                <a:gd name="T105" fmla="*/ 54 h 434"/>
                <a:gd name="T106" fmla="*/ 13 w 67"/>
                <a:gd name="T107" fmla="*/ 101 h 434"/>
                <a:gd name="T108" fmla="*/ 6 w 67"/>
                <a:gd name="T109" fmla="*/ 101 h 434"/>
                <a:gd name="T110" fmla="*/ 6 w 67"/>
                <a:gd name="T111" fmla="*/ 88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7" h="434">
                  <a:moveTo>
                    <a:pt x="67" y="0"/>
                  </a:moveTo>
                  <a:lnTo>
                    <a:pt x="54" y="0"/>
                  </a:lnTo>
                  <a:lnTo>
                    <a:pt x="33" y="0"/>
                  </a:lnTo>
                  <a:lnTo>
                    <a:pt x="20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27"/>
                  </a:lnTo>
                  <a:lnTo>
                    <a:pt x="0" y="40"/>
                  </a:lnTo>
                  <a:lnTo>
                    <a:pt x="0" y="54"/>
                  </a:lnTo>
                  <a:lnTo>
                    <a:pt x="0" y="68"/>
                  </a:lnTo>
                  <a:lnTo>
                    <a:pt x="0" y="88"/>
                  </a:lnTo>
                  <a:lnTo>
                    <a:pt x="0" y="101"/>
                  </a:lnTo>
                  <a:lnTo>
                    <a:pt x="0" y="108"/>
                  </a:lnTo>
                  <a:lnTo>
                    <a:pt x="0" y="434"/>
                  </a:lnTo>
                  <a:lnTo>
                    <a:pt x="67" y="434"/>
                  </a:lnTo>
                  <a:lnTo>
                    <a:pt x="67" y="108"/>
                  </a:lnTo>
                  <a:lnTo>
                    <a:pt x="67" y="101"/>
                  </a:lnTo>
                  <a:lnTo>
                    <a:pt x="67" y="88"/>
                  </a:lnTo>
                  <a:lnTo>
                    <a:pt x="67" y="74"/>
                  </a:lnTo>
                  <a:lnTo>
                    <a:pt x="67" y="54"/>
                  </a:lnTo>
                  <a:lnTo>
                    <a:pt x="67" y="47"/>
                  </a:lnTo>
                  <a:lnTo>
                    <a:pt x="67" y="27"/>
                  </a:lnTo>
                  <a:lnTo>
                    <a:pt x="67" y="13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6" y="13"/>
                  </a:moveTo>
                  <a:lnTo>
                    <a:pt x="13" y="13"/>
                  </a:lnTo>
                  <a:lnTo>
                    <a:pt x="6" y="20"/>
                  </a:lnTo>
                  <a:lnTo>
                    <a:pt x="6" y="13"/>
                  </a:lnTo>
                  <a:close/>
                  <a:moveTo>
                    <a:pt x="6" y="27"/>
                  </a:moveTo>
                  <a:lnTo>
                    <a:pt x="27" y="13"/>
                  </a:lnTo>
                  <a:lnTo>
                    <a:pt x="40" y="13"/>
                  </a:lnTo>
                  <a:lnTo>
                    <a:pt x="6" y="47"/>
                  </a:lnTo>
                  <a:lnTo>
                    <a:pt x="6" y="27"/>
                  </a:lnTo>
                  <a:close/>
                  <a:moveTo>
                    <a:pt x="6" y="61"/>
                  </a:moveTo>
                  <a:lnTo>
                    <a:pt x="54" y="13"/>
                  </a:lnTo>
                  <a:lnTo>
                    <a:pt x="60" y="13"/>
                  </a:lnTo>
                  <a:lnTo>
                    <a:pt x="60" y="20"/>
                  </a:lnTo>
                  <a:lnTo>
                    <a:pt x="6" y="74"/>
                  </a:lnTo>
                  <a:lnTo>
                    <a:pt x="6" y="61"/>
                  </a:lnTo>
                  <a:close/>
                  <a:moveTo>
                    <a:pt x="60" y="95"/>
                  </a:moveTo>
                  <a:lnTo>
                    <a:pt x="60" y="101"/>
                  </a:lnTo>
                  <a:lnTo>
                    <a:pt x="54" y="101"/>
                  </a:lnTo>
                  <a:lnTo>
                    <a:pt x="60" y="95"/>
                  </a:lnTo>
                  <a:close/>
                  <a:moveTo>
                    <a:pt x="40" y="101"/>
                  </a:moveTo>
                  <a:lnTo>
                    <a:pt x="27" y="101"/>
                  </a:lnTo>
                  <a:lnTo>
                    <a:pt x="60" y="68"/>
                  </a:lnTo>
                  <a:lnTo>
                    <a:pt x="60" y="81"/>
                  </a:lnTo>
                  <a:lnTo>
                    <a:pt x="40" y="101"/>
                  </a:lnTo>
                  <a:close/>
                  <a:moveTo>
                    <a:pt x="6" y="88"/>
                  </a:moveTo>
                  <a:lnTo>
                    <a:pt x="60" y="34"/>
                  </a:lnTo>
                  <a:lnTo>
                    <a:pt x="60" y="54"/>
                  </a:lnTo>
                  <a:lnTo>
                    <a:pt x="13" y="101"/>
                  </a:lnTo>
                  <a:lnTo>
                    <a:pt x="6" y="101"/>
                  </a:lnTo>
                  <a:lnTo>
                    <a:pt x="6" y="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74" name="Freeform 37"/>
            <p:cNvSpPr>
              <a:spLocks noEditPoints="1"/>
            </p:cNvSpPr>
            <p:nvPr/>
          </p:nvSpPr>
          <p:spPr bwMode="auto">
            <a:xfrm>
              <a:off x="9115426" y="3070225"/>
              <a:ext cx="106363" cy="776287"/>
            </a:xfrm>
            <a:custGeom>
              <a:avLst/>
              <a:gdLst>
                <a:gd name="T0" fmla="*/ 67 w 67"/>
                <a:gd name="T1" fmla="*/ 0 h 489"/>
                <a:gd name="T2" fmla="*/ 54 w 67"/>
                <a:gd name="T3" fmla="*/ 0 h 489"/>
                <a:gd name="T4" fmla="*/ 34 w 67"/>
                <a:gd name="T5" fmla="*/ 0 h 489"/>
                <a:gd name="T6" fmla="*/ 20 w 67"/>
                <a:gd name="T7" fmla="*/ 0 h 489"/>
                <a:gd name="T8" fmla="*/ 7 w 67"/>
                <a:gd name="T9" fmla="*/ 0 h 489"/>
                <a:gd name="T10" fmla="*/ 0 w 67"/>
                <a:gd name="T11" fmla="*/ 0 h 489"/>
                <a:gd name="T12" fmla="*/ 0 w 67"/>
                <a:gd name="T13" fmla="*/ 7 h 489"/>
                <a:gd name="T14" fmla="*/ 0 w 67"/>
                <a:gd name="T15" fmla="*/ 27 h 489"/>
                <a:gd name="T16" fmla="*/ 0 w 67"/>
                <a:gd name="T17" fmla="*/ 41 h 489"/>
                <a:gd name="T18" fmla="*/ 0 w 67"/>
                <a:gd name="T19" fmla="*/ 55 h 489"/>
                <a:gd name="T20" fmla="*/ 0 w 67"/>
                <a:gd name="T21" fmla="*/ 68 h 489"/>
                <a:gd name="T22" fmla="*/ 0 w 67"/>
                <a:gd name="T23" fmla="*/ 89 h 489"/>
                <a:gd name="T24" fmla="*/ 0 w 67"/>
                <a:gd name="T25" fmla="*/ 102 h 489"/>
                <a:gd name="T26" fmla="*/ 0 w 67"/>
                <a:gd name="T27" fmla="*/ 109 h 489"/>
                <a:gd name="T28" fmla="*/ 0 w 67"/>
                <a:gd name="T29" fmla="*/ 489 h 489"/>
                <a:gd name="T30" fmla="*/ 67 w 67"/>
                <a:gd name="T31" fmla="*/ 489 h 489"/>
                <a:gd name="T32" fmla="*/ 67 w 67"/>
                <a:gd name="T33" fmla="*/ 109 h 489"/>
                <a:gd name="T34" fmla="*/ 67 w 67"/>
                <a:gd name="T35" fmla="*/ 102 h 489"/>
                <a:gd name="T36" fmla="*/ 67 w 67"/>
                <a:gd name="T37" fmla="*/ 89 h 489"/>
                <a:gd name="T38" fmla="*/ 67 w 67"/>
                <a:gd name="T39" fmla="*/ 75 h 489"/>
                <a:gd name="T40" fmla="*/ 67 w 67"/>
                <a:gd name="T41" fmla="*/ 55 h 489"/>
                <a:gd name="T42" fmla="*/ 67 w 67"/>
                <a:gd name="T43" fmla="*/ 48 h 489"/>
                <a:gd name="T44" fmla="*/ 67 w 67"/>
                <a:gd name="T45" fmla="*/ 27 h 489"/>
                <a:gd name="T46" fmla="*/ 67 w 67"/>
                <a:gd name="T47" fmla="*/ 14 h 489"/>
                <a:gd name="T48" fmla="*/ 67 w 67"/>
                <a:gd name="T49" fmla="*/ 0 h 489"/>
                <a:gd name="T50" fmla="*/ 67 w 67"/>
                <a:gd name="T51" fmla="*/ 0 h 489"/>
                <a:gd name="T52" fmla="*/ 7 w 67"/>
                <a:gd name="T53" fmla="*/ 14 h 489"/>
                <a:gd name="T54" fmla="*/ 13 w 67"/>
                <a:gd name="T55" fmla="*/ 14 h 489"/>
                <a:gd name="T56" fmla="*/ 7 w 67"/>
                <a:gd name="T57" fmla="*/ 21 h 489"/>
                <a:gd name="T58" fmla="*/ 7 w 67"/>
                <a:gd name="T59" fmla="*/ 14 h 489"/>
                <a:gd name="T60" fmla="*/ 7 w 67"/>
                <a:gd name="T61" fmla="*/ 34 h 489"/>
                <a:gd name="T62" fmla="*/ 27 w 67"/>
                <a:gd name="T63" fmla="*/ 14 h 489"/>
                <a:gd name="T64" fmla="*/ 40 w 67"/>
                <a:gd name="T65" fmla="*/ 14 h 489"/>
                <a:gd name="T66" fmla="*/ 7 w 67"/>
                <a:gd name="T67" fmla="*/ 48 h 489"/>
                <a:gd name="T68" fmla="*/ 7 w 67"/>
                <a:gd name="T69" fmla="*/ 34 h 489"/>
                <a:gd name="T70" fmla="*/ 7 w 67"/>
                <a:gd name="T71" fmla="*/ 61 h 489"/>
                <a:gd name="T72" fmla="*/ 54 w 67"/>
                <a:gd name="T73" fmla="*/ 14 h 489"/>
                <a:gd name="T74" fmla="*/ 60 w 67"/>
                <a:gd name="T75" fmla="*/ 14 h 489"/>
                <a:gd name="T76" fmla="*/ 60 w 67"/>
                <a:gd name="T77" fmla="*/ 27 h 489"/>
                <a:gd name="T78" fmla="*/ 7 w 67"/>
                <a:gd name="T79" fmla="*/ 75 h 489"/>
                <a:gd name="T80" fmla="*/ 7 w 67"/>
                <a:gd name="T81" fmla="*/ 61 h 489"/>
                <a:gd name="T82" fmla="*/ 60 w 67"/>
                <a:gd name="T83" fmla="*/ 95 h 489"/>
                <a:gd name="T84" fmla="*/ 60 w 67"/>
                <a:gd name="T85" fmla="*/ 102 h 489"/>
                <a:gd name="T86" fmla="*/ 54 w 67"/>
                <a:gd name="T87" fmla="*/ 102 h 489"/>
                <a:gd name="T88" fmla="*/ 60 w 67"/>
                <a:gd name="T89" fmla="*/ 95 h 489"/>
                <a:gd name="T90" fmla="*/ 40 w 67"/>
                <a:gd name="T91" fmla="*/ 102 h 489"/>
                <a:gd name="T92" fmla="*/ 27 w 67"/>
                <a:gd name="T93" fmla="*/ 102 h 489"/>
                <a:gd name="T94" fmla="*/ 60 w 67"/>
                <a:gd name="T95" fmla="*/ 68 h 489"/>
                <a:gd name="T96" fmla="*/ 60 w 67"/>
                <a:gd name="T97" fmla="*/ 82 h 489"/>
                <a:gd name="T98" fmla="*/ 40 w 67"/>
                <a:gd name="T99" fmla="*/ 102 h 489"/>
                <a:gd name="T100" fmla="*/ 7 w 67"/>
                <a:gd name="T101" fmla="*/ 89 h 489"/>
                <a:gd name="T102" fmla="*/ 60 w 67"/>
                <a:gd name="T103" fmla="*/ 34 h 489"/>
                <a:gd name="T104" fmla="*/ 60 w 67"/>
                <a:gd name="T105" fmla="*/ 55 h 489"/>
                <a:gd name="T106" fmla="*/ 13 w 67"/>
                <a:gd name="T107" fmla="*/ 102 h 489"/>
                <a:gd name="T108" fmla="*/ 7 w 67"/>
                <a:gd name="T109" fmla="*/ 102 h 489"/>
                <a:gd name="T110" fmla="*/ 7 w 67"/>
                <a:gd name="T111" fmla="*/ 89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7" h="489">
                  <a:moveTo>
                    <a:pt x="67" y="0"/>
                  </a:moveTo>
                  <a:lnTo>
                    <a:pt x="54" y="0"/>
                  </a:lnTo>
                  <a:lnTo>
                    <a:pt x="34" y="0"/>
                  </a:lnTo>
                  <a:lnTo>
                    <a:pt x="20" y="0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27"/>
                  </a:lnTo>
                  <a:lnTo>
                    <a:pt x="0" y="41"/>
                  </a:lnTo>
                  <a:lnTo>
                    <a:pt x="0" y="55"/>
                  </a:lnTo>
                  <a:lnTo>
                    <a:pt x="0" y="68"/>
                  </a:lnTo>
                  <a:lnTo>
                    <a:pt x="0" y="89"/>
                  </a:lnTo>
                  <a:lnTo>
                    <a:pt x="0" y="102"/>
                  </a:lnTo>
                  <a:lnTo>
                    <a:pt x="0" y="109"/>
                  </a:lnTo>
                  <a:lnTo>
                    <a:pt x="0" y="489"/>
                  </a:lnTo>
                  <a:lnTo>
                    <a:pt x="67" y="489"/>
                  </a:lnTo>
                  <a:lnTo>
                    <a:pt x="67" y="109"/>
                  </a:lnTo>
                  <a:lnTo>
                    <a:pt x="67" y="102"/>
                  </a:lnTo>
                  <a:lnTo>
                    <a:pt x="67" y="89"/>
                  </a:lnTo>
                  <a:lnTo>
                    <a:pt x="67" y="75"/>
                  </a:lnTo>
                  <a:lnTo>
                    <a:pt x="67" y="55"/>
                  </a:lnTo>
                  <a:lnTo>
                    <a:pt x="67" y="48"/>
                  </a:lnTo>
                  <a:lnTo>
                    <a:pt x="67" y="27"/>
                  </a:lnTo>
                  <a:lnTo>
                    <a:pt x="67" y="14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7" y="14"/>
                  </a:moveTo>
                  <a:lnTo>
                    <a:pt x="13" y="14"/>
                  </a:lnTo>
                  <a:lnTo>
                    <a:pt x="7" y="21"/>
                  </a:lnTo>
                  <a:lnTo>
                    <a:pt x="7" y="14"/>
                  </a:lnTo>
                  <a:close/>
                  <a:moveTo>
                    <a:pt x="7" y="34"/>
                  </a:moveTo>
                  <a:lnTo>
                    <a:pt x="27" y="14"/>
                  </a:lnTo>
                  <a:lnTo>
                    <a:pt x="40" y="14"/>
                  </a:lnTo>
                  <a:lnTo>
                    <a:pt x="7" y="48"/>
                  </a:lnTo>
                  <a:lnTo>
                    <a:pt x="7" y="34"/>
                  </a:lnTo>
                  <a:close/>
                  <a:moveTo>
                    <a:pt x="7" y="61"/>
                  </a:moveTo>
                  <a:lnTo>
                    <a:pt x="54" y="14"/>
                  </a:lnTo>
                  <a:lnTo>
                    <a:pt x="60" y="14"/>
                  </a:lnTo>
                  <a:lnTo>
                    <a:pt x="60" y="27"/>
                  </a:lnTo>
                  <a:lnTo>
                    <a:pt x="7" y="75"/>
                  </a:lnTo>
                  <a:lnTo>
                    <a:pt x="7" y="61"/>
                  </a:lnTo>
                  <a:close/>
                  <a:moveTo>
                    <a:pt x="60" y="95"/>
                  </a:moveTo>
                  <a:lnTo>
                    <a:pt x="60" y="102"/>
                  </a:lnTo>
                  <a:lnTo>
                    <a:pt x="54" y="102"/>
                  </a:lnTo>
                  <a:lnTo>
                    <a:pt x="60" y="95"/>
                  </a:lnTo>
                  <a:close/>
                  <a:moveTo>
                    <a:pt x="40" y="102"/>
                  </a:moveTo>
                  <a:lnTo>
                    <a:pt x="27" y="102"/>
                  </a:lnTo>
                  <a:lnTo>
                    <a:pt x="60" y="68"/>
                  </a:lnTo>
                  <a:lnTo>
                    <a:pt x="60" y="82"/>
                  </a:lnTo>
                  <a:lnTo>
                    <a:pt x="40" y="102"/>
                  </a:lnTo>
                  <a:close/>
                  <a:moveTo>
                    <a:pt x="7" y="89"/>
                  </a:moveTo>
                  <a:lnTo>
                    <a:pt x="60" y="34"/>
                  </a:lnTo>
                  <a:lnTo>
                    <a:pt x="60" y="55"/>
                  </a:lnTo>
                  <a:lnTo>
                    <a:pt x="13" y="102"/>
                  </a:lnTo>
                  <a:lnTo>
                    <a:pt x="7" y="102"/>
                  </a:lnTo>
                  <a:lnTo>
                    <a:pt x="7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75" name="Freeform 38"/>
            <p:cNvSpPr>
              <a:spLocks noEditPoints="1"/>
            </p:cNvSpPr>
            <p:nvPr/>
          </p:nvSpPr>
          <p:spPr bwMode="auto">
            <a:xfrm>
              <a:off x="9307513" y="2995613"/>
              <a:ext cx="117475" cy="850900"/>
            </a:xfrm>
            <a:custGeom>
              <a:avLst/>
              <a:gdLst>
                <a:gd name="T0" fmla="*/ 67 w 74"/>
                <a:gd name="T1" fmla="*/ 0 h 536"/>
                <a:gd name="T2" fmla="*/ 54 w 74"/>
                <a:gd name="T3" fmla="*/ 0 h 536"/>
                <a:gd name="T4" fmla="*/ 34 w 74"/>
                <a:gd name="T5" fmla="*/ 0 h 536"/>
                <a:gd name="T6" fmla="*/ 20 w 74"/>
                <a:gd name="T7" fmla="*/ 0 h 536"/>
                <a:gd name="T8" fmla="*/ 7 w 74"/>
                <a:gd name="T9" fmla="*/ 0 h 536"/>
                <a:gd name="T10" fmla="*/ 0 w 74"/>
                <a:gd name="T11" fmla="*/ 0 h 536"/>
                <a:gd name="T12" fmla="*/ 0 w 74"/>
                <a:gd name="T13" fmla="*/ 0 h 536"/>
                <a:gd name="T14" fmla="*/ 0 w 74"/>
                <a:gd name="T15" fmla="*/ 20 h 536"/>
                <a:gd name="T16" fmla="*/ 0 w 74"/>
                <a:gd name="T17" fmla="*/ 34 h 536"/>
                <a:gd name="T18" fmla="*/ 0 w 74"/>
                <a:gd name="T19" fmla="*/ 47 h 536"/>
                <a:gd name="T20" fmla="*/ 0 w 74"/>
                <a:gd name="T21" fmla="*/ 61 h 536"/>
                <a:gd name="T22" fmla="*/ 0 w 74"/>
                <a:gd name="T23" fmla="*/ 81 h 536"/>
                <a:gd name="T24" fmla="*/ 0 w 74"/>
                <a:gd name="T25" fmla="*/ 95 h 536"/>
                <a:gd name="T26" fmla="*/ 0 w 74"/>
                <a:gd name="T27" fmla="*/ 102 h 536"/>
                <a:gd name="T28" fmla="*/ 0 w 74"/>
                <a:gd name="T29" fmla="*/ 536 h 536"/>
                <a:gd name="T30" fmla="*/ 74 w 74"/>
                <a:gd name="T31" fmla="*/ 536 h 536"/>
                <a:gd name="T32" fmla="*/ 74 w 74"/>
                <a:gd name="T33" fmla="*/ 102 h 536"/>
                <a:gd name="T34" fmla="*/ 74 w 74"/>
                <a:gd name="T35" fmla="*/ 102 h 536"/>
                <a:gd name="T36" fmla="*/ 74 w 74"/>
                <a:gd name="T37" fmla="*/ 81 h 536"/>
                <a:gd name="T38" fmla="*/ 74 w 74"/>
                <a:gd name="T39" fmla="*/ 68 h 536"/>
                <a:gd name="T40" fmla="*/ 74 w 74"/>
                <a:gd name="T41" fmla="*/ 54 h 536"/>
                <a:gd name="T42" fmla="*/ 74 w 74"/>
                <a:gd name="T43" fmla="*/ 41 h 536"/>
                <a:gd name="T44" fmla="*/ 74 w 74"/>
                <a:gd name="T45" fmla="*/ 20 h 536"/>
                <a:gd name="T46" fmla="*/ 74 w 74"/>
                <a:gd name="T47" fmla="*/ 7 h 536"/>
                <a:gd name="T48" fmla="*/ 74 w 74"/>
                <a:gd name="T49" fmla="*/ 0 h 536"/>
                <a:gd name="T50" fmla="*/ 67 w 74"/>
                <a:gd name="T51" fmla="*/ 0 h 536"/>
                <a:gd name="T52" fmla="*/ 7 w 74"/>
                <a:gd name="T53" fmla="*/ 7 h 536"/>
                <a:gd name="T54" fmla="*/ 14 w 74"/>
                <a:gd name="T55" fmla="*/ 7 h 536"/>
                <a:gd name="T56" fmla="*/ 7 w 74"/>
                <a:gd name="T57" fmla="*/ 13 h 536"/>
                <a:gd name="T58" fmla="*/ 7 w 74"/>
                <a:gd name="T59" fmla="*/ 7 h 536"/>
                <a:gd name="T60" fmla="*/ 7 w 74"/>
                <a:gd name="T61" fmla="*/ 27 h 536"/>
                <a:gd name="T62" fmla="*/ 27 w 74"/>
                <a:gd name="T63" fmla="*/ 7 h 536"/>
                <a:gd name="T64" fmla="*/ 47 w 74"/>
                <a:gd name="T65" fmla="*/ 7 h 536"/>
                <a:gd name="T66" fmla="*/ 7 w 74"/>
                <a:gd name="T67" fmla="*/ 41 h 536"/>
                <a:gd name="T68" fmla="*/ 7 w 74"/>
                <a:gd name="T69" fmla="*/ 27 h 536"/>
                <a:gd name="T70" fmla="*/ 7 w 74"/>
                <a:gd name="T71" fmla="*/ 54 h 536"/>
                <a:gd name="T72" fmla="*/ 54 w 74"/>
                <a:gd name="T73" fmla="*/ 7 h 536"/>
                <a:gd name="T74" fmla="*/ 61 w 74"/>
                <a:gd name="T75" fmla="*/ 7 h 536"/>
                <a:gd name="T76" fmla="*/ 61 w 74"/>
                <a:gd name="T77" fmla="*/ 20 h 536"/>
                <a:gd name="T78" fmla="*/ 7 w 74"/>
                <a:gd name="T79" fmla="*/ 74 h 536"/>
                <a:gd name="T80" fmla="*/ 7 w 74"/>
                <a:gd name="T81" fmla="*/ 54 h 536"/>
                <a:gd name="T82" fmla="*/ 61 w 74"/>
                <a:gd name="T83" fmla="*/ 88 h 536"/>
                <a:gd name="T84" fmla="*/ 61 w 74"/>
                <a:gd name="T85" fmla="*/ 95 h 536"/>
                <a:gd name="T86" fmla="*/ 54 w 74"/>
                <a:gd name="T87" fmla="*/ 95 h 536"/>
                <a:gd name="T88" fmla="*/ 61 w 74"/>
                <a:gd name="T89" fmla="*/ 88 h 536"/>
                <a:gd name="T90" fmla="*/ 47 w 74"/>
                <a:gd name="T91" fmla="*/ 95 h 536"/>
                <a:gd name="T92" fmla="*/ 27 w 74"/>
                <a:gd name="T93" fmla="*/ 95 h 536"/>
                <a:gd name="T94" fmla="*/ 61 w 74"/>
                <a:gd name="T95" fmla="*/ 61 h 536"/>
                <a:gd name="T96" fmla="*/ 61 w 74"/>
                <a:gd name="T97" fmla="*/ 74 h 536"/>
                <a:gd name="T98" fmla="*/ 47 w 74"/>
                <a:gd name="T99" fmla="*/ 95 h 536"/>
                <a:gd name="T100" fmla="*/ 7 w 74"/>
                <a:gd name="T101" fmla="*/ 81 h 536"/>
                <a:gd name="T102" fmla="*/ 61 w 74"/>
                <a:gd name="T103" fmla="*/ 27 h 536"/>
                <a:gd name="T104" fmla="*/ 61 w 74"/>
                <a:gd name="T105" fmla="*/ 47 h 536"/>
                <a:gd name="T106" fmla="*/ 14 w 74"/>
                <a:gd name="T107" fmla="*/ 95 h 536"/>
                <a:gd name="T108" fmla="*/ 7 w 74"/>
                <a:gd name="T109" fmla="*/ 95 h 536"/>
                <a:gd name="T110" fmla="*/ 7 w 74"/>
                <a:gd name="T111" fmla="*/ 81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4" h="536">
                  <a:moveTo>
                    <a:pt x="67" y="0"/>
                  </a:moveTo>
                  <a:lnTo>
                    <a:pt x="54" y="0"/>
                  </a:lnTo>
                  <a:lnTo>
                    <a:pt x="34" y="0"/>
                  </a:lnTo>
                  <a:lnTo>
                    <a:pt x="20" y="0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0"/>
                  </a:lnTo>
                  <a:lnTo>
                    <a:pt x="0" y="34"/>
                  </a:lnTo>
                  <a:lnTo>
                    <a:pt x="0" y="47"/>
                  </a:lnTo>
                  <a:lnTo>
                    <a:pt x="0" y="61"/>
                  </a:lnTo>
                  <a:lnTo>
                    <a:pt x="0" y="81"/>
                  </a:lnTo>
                  <a:lnTo>
                    <a:pt x="0" y="95"/>
                  </a:lnTo>
                  <a:lnTo>
                    <a:pt x="0" y="102"/>
                  </a:lnTo>
                  <a:lnTo>
                    <a:pt x="0" y="536"/>
                  </a:lnTo>
                  <a:lnTo>
                    <a:pt x="74" y="536"/>
                  </a:lnTo>
                  <a:lnTo>
                    <a:pt x="74" y="102"/>
                  </a:lnTo>
                  <a:lnTo>
                    <a:pt x="74" y="102"/>
                  </a:lnTo>
                  <a:lnTo>
                    <a:pt x="74" y="81"/>
                  </a:lnTo>
                  <a:lnTo>
                    <a:pt x="74" y="68"/>
                  </a:lnTo>
                  <a:lnTo>
                    <a:pt x="74" y="54"/>
                  </a:lnTo>
                  <a:lnTo>
                    <a:pt x="74" y="41"/>
                  </a:lnTo>
                  <a:lnTo>
                    <a:pt x="74" y="20"/>
                  </a:lnTo>
                  <a:lnTo>
                    <a:pt x="74" y="7"/>
                  </a:lnTo>
                  <a:lnTo>
                    <a:pt x="74" y="0"/>
                  </a:lnTo>
                  <a:lnTo>
                    <a:pt x="67" y="0"/>
                  </a:lnTo>
                  <a:close/>
                  <a:moveTo>
                    <a:pt x="7" y="7"/>
                  </a:moveTo>
                  <a:lnTo>
                    <a:pt x="14" y="7"/>
                  </a:lnTo>
                  <a:lnTo>
                    <a:pt x="7" y="13"/>
                  </a:lnTo>
                  <a:lnTo>
                    <a:pt x="7" y="7"/>
                  </a:lnTo>
                  <a:close/>
                  <a:moveTo>
                    <a:pt x="7" y="27"/>
                  </a:moveTo>
                  <a:lnTo>
                    <a:pt x="27" y="7"/>
                  </a:lnTo>
                  <a:lnTo>
                    <a:pt x="47" y="7"/>
                  </a:lnTo>
                  <a:lnTo>
                    <a:pt x="7" y="41"/>
                  </a:lnTo>
                  <a:lnTo>
                    <a:pt x="7" y="27"/>
                  </a:lnTo>
                  <a:close/>
                  <a:moveTo>
                    <a:pt x="7" y="54"/>
                  </a:moveTo>
                  <a:lnTo>
                    <a:pt x="54" y="7"/>
                  </a:lnTo>
                  <a:lnTo>
                    <a:pt x="61" y="7"/>
                  </a:lnTo>
                  <a:lnTo>
                    <a:pt x="61" y="20"/>
                  </a:lnTo>
                  <a:lnTo>
                    <a:pt x="7" y="74"/>
                  </a:lnTo>
                  <a:lnTo>
                    <a:pt x="7" y="54"/>
                  </a:lnTo>
                  <a:close/>
                  <a:moveTo>
                    <a:pt x="61" y="88"/>
                  </a:moveTo>
                  <a:lnTo>
                    <a:pt x="61" y="95"/>
                  </a:lnTo>
                  <a:lnTo>
                    <a:pt x="54" y="95"/>
                  </a:lnTo>
                  <a:lnTo>
                    <a:pt x="61" y="88"/>
                  </a:lnTo>
                  <a:close/>
                  <a:moveTo>
                    <a:pt x="47" y="95"/>
                  </a:moveTo>
                  <a:lnTo>
                    <a:pt x="27" y="95"/>
                  </a:lnTo>
                  <a:lnTo>
                    <a:pt x="61" y="61"/>
                  </a:lnTo>
                  <a:lnTo>
                    <a:pt x="61" y="74"/>
                  </a:lnTo>
                  <a:lnTo>
                    <a:pt x="47" y="95"/>
                  </a:lnTo>
                  <a:close/>
                  <a:moveTo>
                    <a:pt x="7" y="81"/>
                  </a:moveTo>
                  <a:lnTo>
                    <a:pt x="61" y="27"/>
                  </a:lnTo>
                  <a:lnTo>
                    <a:pt x="61" y="47"/>
                  </a:lnTo>
                  <a:lnTo>
                    <a:pt x="14" y="95"/>
                  </a:lnTo>
                  <a:lnTo>
                    <a:pt x="7" y="95"/>
                  </a:lnTo>
                  <a:lnTo>
                    <a:pt x="7" y="8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76" name="Freeform 39"/>
            <p:cNvSpPr/>
            <p:nvPr/>
          </p:nvSpPr>
          <p:spPr bwMode="auto">
            <a:xfrm>
              <a:off x="8528051" y="2909888"/>
              <a:ext cx="842963" cy="387350"/>
            </a:xfrm>
            <a:custGeom>
              <a:avLst/>
              <a:gdLst>
                <a:gd name="T0" fmla="*/ 6 w 531"/>
                <a:gd name="T1" fmla="*/ 244 h 244"/>
                <a:gd name="T2" fmla="*/ 0 w 531"/>
                <a:gd name="T3" fmla="*/ 237 h 244"/>
                <a:gd name="T4" fmla="*/ 525 w 531"/>
                <a:gd name="T5" fmla="*/ 0 h 244"/>
                <a:gd name="T6" fmla="*/ 531 w 531"/>
                <a:gd name="T7" fmla="*/ 6 h 244"/>
                <a:gd name="T8" fmla="*/ 6 w 531"/>
                <a:gd name="T9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1" h="244">
                  <a:moveTo>
                    <a:pt x="6" y="244"/>
                  </a:moveTo>
                  <a:lnTo>
                    <a:pt x="0" y="237"/>
                  </a:lnTo>
                  <a:lnTo>
                    <a:pt x="525" y="0"/>
                  </a:lnTo>
                  <a:lnTo>
                    <a:pt x="531" y="6"/>
                  </a:lnTo>
                  <a:lnTo>
                    <a:pt x="6" y="2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77" name="Freeform 40"/>
            <p:cNvSpPr/>
            <p:nvPr/>
          </p:nvSpPr>
          <p:spPr bwMode="auto">
            <a:xfrm>
              <a:off x="9318626" y="2887663"/>
              <a:ext cx="106363" cy="85725"/>
            </a:xfrm>
            <a:custGeom>
              <a:avLst/>
              <a:gdLst>
                <a:gd name="T0" fmla="*/ 10 w 10"/>
                <a:gd name="T1" fmla="*/ 1 h 8"/>
                <a:gd name="T2" fmla="*/ 4 w 10"/>
                <a:gd name="T3" fmla="*/ 8 h 8"/>
                <a:gd name="T4" fmla="*/ 4 w 10"/>
                <a:gd name="T5" fmla="*/ 3 h 8"/>
                <a:gd name="T6" fmla="*/ 0 w 10"/>
                <a:gd name="T7" fmla="*/ 0 h 8"/>
                <a:gd name="T8" fmla="*/ 10 w 10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10" y="1"/>
                  </a:moveTo>
                  <a:cubicBezTo>
                    <a:pt x="8" y="3"/>
                    <a:pt x="5" y="5"/>
                    <a:pt x="4" y="8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1"/>
                    <a:pt x="7" y="1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48678" name="Oval 9"/>
          <p:cNvSpPr>
            <a:spLocks noChangeArrowheads="1"/>
          </p:cNvSpPr>
          <p:nvPr/>
        </p:nvSpPr>
        <p:spPr bwMode="auto">
          <a:xfrm>
            <a:off x="5272088" y="1780540"/>
            <a:ext cx="1606550" cy="1611313"/>
          </a:xfrm>
          <a:prstGeom prst="ellipse"/>
          <a:solidFill>
            <a:schemeClr val="accent2"/>
          </a:solidFill>
          <a:ln>
            <a:noFill/>
          </a:ln>
          <a:effectLst>
            <a:outerShdw algn="ctr" blurRad="635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chemeClr val="lt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grpSp>
        <p:nvGrpSpPr>
          <p:cNvPr id="48" name="组合 42"/>
          <p:cNvGrpSpPr/>
          <p:nvPr/>
        </p:nvGrpSpPr>
        <p:grpSpPr>
          <a:xfrm>
            <a:off x="5535613" y="2036921"/>
            <a:ext cx="1079500" cy="1098550"/>
            <a:chOff x="5545138" y="2801938"/>
            <a:chExt cx="1079500" cy="1098550"/>
          </a:xfrm>
          <a:solidFill>
            <a:schemeClr val="bg1"/>
          </a:solidFill>
        </p:grpSpPr>
        <p:sp>
          <p:nvSpPr>
            <p:cNvPr id="1048679" name="Freeform 41"/>
            <p:cNvSpPr/>
            <p:nvPr/>
          </p:nvSpPr>
          <p:spPr bwMode="auto">
            <a:xfrm>
              <a:off x="5983288" y="3243263"/>
              <a:ext cx="203200" cy="215900"/>
            </a:xfrm>
            <a:custGeom>
              <a:avLst/>
              <a:gdLst>
                <a:gd name="T0" fmla="*/ 8 w 19"/>
                <a:gd name="T1" fmla="*/ 12 h 20"/>
                <a:gd name="T2" fmla="*/ 11 w 19"/>
                <a:gd name="T3" fmla="*/ 2 h 20"/>
                <a:gd name="T4" fmla="*/ 11 w 19"/>
                <a:gd name="T5" fmla="*/ 1 h 20"/>
                <a:gd name="T6" fmla="*/ 3 w 19"/>
                <a:gd name="T7" fmla="*/ 3 h 20"/>
                <a:gd name="T8" fmla="*/ 3 w 19"/>
                <a:gd name="T9" fmla="*/ 16 h 20"/>
                <a:gd name="T10" fmla="*/ 16 w 19"/>
                <a:gd name="T11" fmla="*/ 16 h 20"/>
                <a:gd name="T12" fmla="*/ 19 w 19"/>
                <a:gd name="T13" fmla="*/ 8 h 20"/>
                <a:gd name="T14" fmla="*/ 17 w 19"/>
                <a:gd name="T15" fmla="*/ 9 h 20"/>
                <a:gd name="T16" fmla="*/ 8 w 19"/>
                <a:gd name="T17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0">
                  <a:moveTo>
                    <a:pt x="8" y="12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8" y="0"/>
                    <a:pt x="5" y="1"/>
                    <a:pt x="3" y="3"/>
                  </a:cubicBezTo>
                  <a:cubicBezTo>
                    <a:pt x="0" y="7"/>
                    <a:pt x="0" y="13"/>
                    <a:pt x="3" y="16"/>
                  </a:cubicBezTo>
                  <a:cubicBezTo>
                    <a:pt x="7" y="20"/>
                    <a:pt x="13" y="20"/>
                    <a:pt x="16" y="16"/>
                  </a:cubicBezTo>
                  <a:cubicBezTo>
                    <a:pt x="18" y="14"/>
                    <a:pt x="19" y="11"/>
                    <a:pt x="19" y="8"/>
                  </a:cubicBezTo>
                  <a:cubicBezTo>
                    <a:pt x="17" y="9"/>
                    <a:pt x="17" y="9"/>
                    <a:pt x="17" y="9"/>
                  </a:cubicBezTo>
                  <a:lnTo>
                    <a:pt x="8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80" name="Freeform 42"/>
            <p:cNvSpPr/>
            <p:nvPr/>
          </p:nvSpPr>
          <p:spPr bwMode="auto">
            <a:xfrm>
              <a:off x="5759451" y="3016250"/>
              <a:ext cx="652463" cy="658812"/>
            </a:xfrm>
            <a:custGeom>
              <a:avLst/>
              <a:gdLst>
                <a:gd name="T0" fmla="*/ 45 w 61"/>
                <a:gd name="T1" fmla="*/ 19 h 61"/>
                <a:gd name="T2" fmla="*/ 44 w 61"/>
                <a:gd name="T3" fmla="*/ 44 h 61"/>
                <a:gd name="T4" fmla="*/ 18 w 61"/>
                <a:gd name="T5" fmla="*/ 44 h 61"/>
                <a:gd name="T6" fmla="*/ 18 w 61"/>
                <a:gd name="T7" fmla="*/ 18 h 61"/>
                <a:gd name="T8" fmla="*/ 42 w 61"/>
                <a:gd name="T9" fmla="*/ 16 h 61"/>
                <a:gd name="T10" fmla="*/ 46 w 61"/>
                <a:gd name="T11" fmla="*/ 12 h 61"/>
                <a:gd name="T12" fmla="*/ 49 w 61"/>
                <a:gd name="T13" fmla="*/ 9 h 61"/>
                <a:gd name="T14" fmla="*/ 11 w 61"/>
                <a:gd name="T15" fmla="*/ 11 h 61"/>
                <a:gd name="T16" fmla="*/ 11 w 61"/>
                <a:gd name="T17" fmla="*/ 50 h 61"/>
                <a:gd name="T18" fmla="*/ 50 w 61"/>
                <a:gd name="T19" fmla="*/ 50 h 61"/>
                <a:gd name="T20" fmla="*/ 52 w 61"/>
                <a:gd name="T21" fmla="*/ 13 h 61"/>
                <a:gd name="T22" fmla="*/ 50 w 61"/>
                <a:gd name="T23" fmla="*/ 15 h 61"/>
                <a:gd name="T24" fmla="*/ 45 w 61"/>
                <a:gd name="T25" fmla="*/ 1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61">
                  <a:moveTo>
                    <a:pt x="45" y="19"/>
                  </a:moveTo>
                  <a:cubicBezTo>
                    <a:pt x="51" y="27"/>
                    <a:pt x="51" y="37"/>
                    <a:pt x="44" y="44"/>
                  </a:cubicBezTo>
                  <a:cubicBezTo>
                    <a:pt x="37" y="51"/>
                    <a:pt x="25" y="51"/>
                    <a:pt x="18" y="44"/>
                  </a:cubicBezTo>
                  <a:cubicBezTo>
                    <a:pt x="10" y="37"/>
                    <a:pt x="10" y="25"/>
                    <a:pt x="18" y="18"/>
                  </a:cubicBezTo>
                  <a:cubicBezTo>
                    <a:pt x="24" y="11"/>
                    <a:pt x="35" y="10"/>
                    <a:pt x="42" y="16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38" y="0"/>
                    <a:pt x="21" y="1"/>
                    <a:pt x="11" y="11"/>
                  </a:cubicBezTo>
                  <a:cubicBezTo>
                    <a:pt x="0" y="22"/>
                    <a:pt x="0" y="40"/>
                    <a:pt x="11" y="50"/>
                  </a:cubicBezTo>
                  <a:cubicBezTo>
                    <a:pt x="22" y="61"/>
                    <a:pt x="40" y="61"/>
                    <a:pt x="50" y="50"/>
                  </a:cubicBezTo>
                  <a:cubicBezTo>
                    <a:pt x="61" y="40"/>
                    <a:pt x="61" y="24"/>
                    <a:pt x="52" y="13"/>
                  </a:cubicBezTo>
                  <a:cubicBezTo>
                    <a:pt x="50" y="15"/>
                    <a:pt x="50" y="15"/>
                    <a:pt x="50" y="15"/>
                  </a:cubicBezTo>
                  <a:lnTo>
                    <a:pt x="4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81" name="Freeform 43"/>
            <p:cNvSpPr/>
            <p:nvPr/>
          </p:nvSpPr>
          <p:spPr bwMode="auto">
            <a:xfrm>
              <a:off x="5545138" y="2801938"/>
              <a:ext cx="1079500" cy="1098550"/>
            </a:xfrm>
            <a:custGeom>
              <a:avLst/>
              <a:gdLst>
                <a:gd name="T0" fmla="*/ 89 w 101"/>
                <a:gd name="T1" fmla="*/ 25 h 102"/>
                <a:gd name="T2" fmla="*/ 84 w 101"/>
                <a:gd name="T3" fmla="*/ 26 h 102"/>
                <a:gd name="T4" fmla="*/ 79 w 101"/>
                <a:gd name="T5" fmla="*/ 26 h 102"/>
                <a:gd name="T6" fmla="*/ 79 w 101"/>
                <a:gd name="T7" fmla="*/ 26 h 102"/>
                <a:gd name="T8" fmla="*/ 77 w 101"/>
                <a:gd name="T9" fmla="*/ 77 h 102"/>
                <a:gd name="T10" fmla="*/ 24 w 101"/>
                <a:gd name="T11" fmla="*/ 77 h 102"/>
                <a:gd name="T12" fmla="*/ 24 w 101"/>
                <a:gd name="T13" fmla="*/ 24 h 102"/>
                <a:gd name="T14" fmla="*/ 75 w 101"/>
                <a:gd name="T15" fmla="*/ 23 h 102"/>
                <a:gd name="T16" fmla="*/ 75 w 101"/>
                <a:gd name="T17" fmla="*/ 23 h 102"/>
                <a:gd name="T18" fmla="*/ 76 w 101"/>
                <a:gd name="T19" fmla="*/ 17 h 102"/>
                <a:gd name="T20" fmla="*/ 76 w 101"/>
                <a:gd name="T21" fmla="*/ 12 h 102"/>
                <a:gd name="T22" fmla="*/ 76 w 101"/>
                <a:gd name="T23" fmla="*/ 12 h 102"/>
                <a:gd name="T24" fmla="*/ 18 w 101"/>
                <a:gd name="T25" fmla="*/ 18 h 102"/>
                <a:gd name="T26" fmla="*/ 18 w 101"/>
                <a:gd name="T27" fmla="*/ 84 h 102"/>
                <a:gd name="T28" fmla="*/ 84 w 101"/>
                <a:gd name="T29" fmla="*/ 84 h 102"/>
                <a:gd name="T30" fmla="*/ 90 w 101"/>
                <a:gd name="T31" fmla="*/ 25 h 102"/>
                <a:gd name="T32" fmla="*/ 89 w 101"/>
                <a:gd name="T33" fmla="*/ 2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" h="102">
                  <a:moveTo>
                    <a:pt x="89" y="25"/>
                  </a:moveTo>
                  <a:cubicBezTo>
                    <a:pt x="84" y="26"/>
                    <a:pt x="84" y="26"/>
                    <a:pt x="84" y="26"/>
                  </a:cubicBezTo>
                  <a:cubicBezTo>
                    <a:pt x="79" y="26"/>
                    <a:pt x="79" y="26"/>
                    <a:pt x="79" y="26"/>
                  </a:cubicBezTo>
                  <a:cubicBezTo>
                    <a:pt x="79" y="26"/>
                    <a:pt x="79" y="26"/>
                    <a:pt x="79" y="26"/>
                  </a:cubicBezTo>
                  <a:cubicBezTo>
                    <a:pt x="91" y="41"/>
                    <a:pt x="91" y="63"/>
                    <a:pt x="77" y="77"/>
                  </a:cubicBezTo>
                  <a:cubicBezTo>
                    <a:pt x="62" y="91"/>
                    <a:pt x="39" y="91"/>
                    <a:pt x="24" y="77"/>
                  </a:cubicBezTo>
                  <a:cubicBezTo>
                    <a:pt x="10" y="62"/>
                    <a:pt x="10" y="39"/>
                    <a:pt x="24" y="24"/>
                  </a:cubicBezTo>
                  <a:cubicBezTo>
                    <a:pt x="38" y="10"/>
                    <a:pt x="61" y="10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2"/>
                    <a:pt x="76" y="12"/>
                    <a:pt x="76" y="12"/>
                  </a:cubicBezTo>
                  <a:cubicBezTo>
                    <a:pt x="76" y="12"/>
                    <a:pt x="76" y="12"/>
                    <a:pt x="76" y="12"/>
                  </a:cubicBezTo>
                  <a:cubicBezTo>
                    <a:pt x="58" y="0"/>
                    <a:pt x="34" y="2"/>
                    <a:pt x="18" y="18"/>
                  </a:cubicBezTo>
                  <a:cubicBezTo>
                    <a:pt x="0" y="36"/>
                    <a:pt x="0" y="65"/>
                    <a:pt x="18" y="84"/>
                  </a:cubicBezTo>
                  <a:cubicBezTo>
                    <a:pt x="36" y="102"/>
                    <a:pt x="65" y="102"/>
                    <a:pt x="84" y="84"/>
                  </a:cubicBezTo>
                  <a:cubicBezTo>
                    <a:pt x="99" y="68"/>
                    <a:pt x="101" y="43"/>
                    <a:pt x="90" y="25"/>
                  </a:cubicBezTo>
                  <a:lnTo>
                    <a:pt x="89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1048682" name="Freeform 44"/>
            <p:cNvSpPr/>
            <p:nvPr/>
          </p:nvSpPr>
          <p:spPr bwMode="auto">
            <a:xfrm>
              <a:off x="6091238" y="2855913"/>
              <a:ext cx="490538" cy="495300"/>
            </a:xfrm>
            <a:custGeom>
              <a:avLst/>
              <a:gdLst>
                <a:gd name="T0" fmla="*/ 235 w 309"/>
                <a:gd name="T1" fmla="*/ 81 h 312"/>
                <a:gd name="T2" fmla="*/ 228 w 309"/>
                <a:gd name="T3" fmla="*/ 81 h 312"/>
                <a:gd name="T4" fmla="*/ 228 w 309"/>
                <a:gd name="T5" fmla="*/ 67 h 312"/>
                <a:gd name="T6" fmla="*/ 235 w 309"/>
                <a:gd name="T7" fmla="*/ 0 h 312"/>
                <a:gd name="T8" fmla="*/ 175 w 309"/>
                <a:gd name="T9" fmla="*/ 54 h 312"/>
                <a:gd name="T10" fmla="*/ 175 w 309"/>
                <a:gd name="T11" fmla="*/ 122 h 312"/>
                <a:gd name="T12" fmla="*/ 26 w 309"/>
                <a:gd name="T13" fmla="*/ 264 h 312"/>
                <a:gd name="T14" fmla="*/ 33 w 309"/>
                <a:gd name="T15" fmla="*/ 196 h 312"/>
                <a:gd name="T16" fmla="*/ 0 w 309"/>
                <a:gd name="T17" fmla="*/ 291 h 312"/>
                <a:gd name="T18" fmla="*/ 0 w 309"/>
                <a:gd name="T19" fmla="*/ 291 h 312"/>
                <a:gd name="T20" fmla="*/ 0 w 309"/>
                <a:gd name="T21" fmla="*/ 312 h 312"/>
                <a:gd name="T22" fmla="*/ 0 w 309"/>
                <a:gd name="T23" fmla="*/ 312 h 312"/>
                <a:gd name="T24" fmla="*/ 0 w 309"/>
                <a:gd name="T25" fmla="*/ 312 h 312"/>
                <a:gd name="T26" fmla="*/ 6 w 309"/>
                <a:gd name="T27" fmla="*/ 305 h 312"/>
                <a:gd name="T28" fmla="*/ 13 w 309"/>
                <a:gd name="T29" fmla="*/ 305 h 312"/>
                <a:gd name="T30" fmla="*/ 13 w 309"/>
                <a:gd name="T31" fmla="*/ 305 h 312"/>
                <a:gd name="T32" fmla="*/ 107 w 309"/>
                <a:gd name="T33" fmla="*/ 278 h 312"/>
                <a:gd name="T34" fmla="*/ 40 w 309"/>
                <a:gd name="T35" fmla="*/ 278 h 312"/>
                <a:gd name="T36" fmla="*/ 181 w 309"/>
                <a:gd name="T37" fmla="*/ 135 h 312"/>
                <a:gd name="T38" fmla="*/ 255 w 309"/>
                <a:gd name="T39" fmla="*/ 129 h 312"/>
                <a:gd name="T40" fmla="*/ 309 w 309"/>
                <a:gd name="T41" fmla="*/ 74 h 312"/>
                <a:gd name="T42" fmla="*/ 235 w 309"/>
                <a:gd name="T43" fmla="*/ 8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9" h="312">
                  <a:moveTo>
                    <a:pt x="235" y="81"/>
                  </a:moveTo>
                  <a:lnTo>
                    <a:pt x="228" y="81"/>
                  </a:lnTo>
                  <a:lnTo>
                    <a:pt x="228" y="67"/>
                  </a:lnTo>
                  <a:lnTo>
                    <a:pt x="235" y="0"/>
                  </a:lnTo>
                  <a:lnTo>
                    <a:pt x="175" y="54"/>
                  </a:lnTo>
                  <a:lnTo>
                    <a:pt x="175" y="122"/>
                  </a:lnTo>
                  <a:lnTo>
                    <a:pt x="26" y="264"/>
                  </a:lnTo>
                  <a:lnTo>
                    <a:pt x="33" y="196"/>
                  </a:lnTo>
                  <a:lnTo>
                    <a:pt x="0" y="291"/>
                  </a:lnTo>
                  <a:lnTo>
                    <a:pt x="0" y="291"/>
                  </a:lnTo>
                  <a:lnTo>
                    <a:pt x="0" y="312"/>
                  </a:lnTo>
                  <a:lnTo>
                    <a:pt x="0" y="312"/>
                  </a:lnTo>
                  <a:lnTo>
                    <a:pt x="0" y="312"/>
                  </a:lnTo>
                  <a:lnTo>
                    <a:pt x="6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07" y="278"/>
                  </a:lnTo>
                  <a:lnTo>
                    <a:pt x="40" y="278"/>
                  </a:lnTo>
                  <a:lnTo>
                    <a:pt x="181" y="135"/>
                  </a:lnTo>
                  <a:lnTo>
                    <a:pt x="255" y="129"/>
                  </a:lnTo>
                  <a:lnTo>
                    <a:pt x="309" y="74"/>
                  </a:lnTo>
                  <a:lnTo>
                    <a:pt x="235" y="8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latin typeface="Arial" panose="020B0604020202020204" pitchFamily="34" charset="0"/>
                <a:ea typeface="汉仪旗黑-60S" panose="00020600040101010101" pitchFamily="18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48683" name="矩形 47"/>
          <p:cNvSpPr/>
          <p:nvPr/>
        </p:nvSpPr>
        <p:spPr>
          <a:xfrm>
            <a:off x="1777887" y="2903700"/>
            <a:ext cx="2746451" cy="755015"/>
          </a:xfrm>
          <a:prstGeom prst="rect"/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r>
              <a:rPr altLang="zh-CN" dirty="0" sz="1200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…</a:t>
            </a:r>
            <a:r>
              <a:rPr altLang="zh-CN" dirty="0" sz="1200" lang="en-US">
                <a:latin typeface="思源黑体 Regular" panose="020B0500000000000000" charset="-122"/>
                <a:ea typeface="汉仪旗黑-60S" panose="00020600040101010101" pitchFamily="18" charset="-122"/>
                <a:sym typeface="Arial" panose="020B0604020202020204" pitchFamily="34" charset="0"/>
              </a:rPr>
              <a:t>…</a:t>
            </a:r>
            <a:endParaRPr altLang="zh-CN" dirty="0" sz="1200" lang="en-US">
              <a:latin typeface="思源黑体 Regular" panose="020B0500000000000000" charset="-122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84" name="矩形 48"/>
          <p:cNvSpPr/>
          <p:nvPr/>
        </p:nvSpPr>
        <p:spPr>
          <a:xfrm>
            <a:off x="2601202" y="2442035"/>
            <a:ext cx="1099820" cy="423545"/>
          </a:xfrm>
          <a:prstGeom prst="rect"/>
        </p:spPr>
        <p:txBody>
          <a:bodyPr wrap="none">
            <a:spAutoFit/>
          </a:bodyPr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标题内容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85" name="矩形 49"/>
          <p:cNvSpPr/>
          <p:nvPr/>
        </p:nvSpPr>
        <p:spPr>
          <a:xfrm>
            <a:off x="4697375" y="4353516"/>
            <a:ext cx="2746451" cy="755015"/>
          </a:xfrm>
          <a:prstGeom prst="rect"/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r>
              <a:rPr altLang="zh-CN" dirty="0" sz="1200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…</a:t>
            </a:r>
            <a:r>
              <a:rPr altLang="zh-CN" dirty="0" sz="1200" lang="en-US">
                <a:latin typeface="思源黑体 Regular" panose="020B0500000000000000" charset="-122"/>
                <a:ea typeface="汉仪旗黑-60S" panose="00020600040101010101" pitchFamily="18" charset="-122"/>
                <a:sym typeface="Arial" panose="020B0604020202020204" pitchFamily="34" charset="0"/>
              </a:rPr>
              <a:t>…</a:t>
            </a:r>
            <a:endParaRPr altLang="zh-CN" dirty="0" sz="1200" lang="en-US">
              <a:latin typeface="思源黑体 Regular" panose="020B0500000000000000" charset="-122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86" name="矩形 50"/>
          <p:cNvSpPr/>
          <p:nvPr/>
        </p:nvSpPr>
        <p:spPr>
          <a:xfrm>
            <a:off x="5520690" y="3891851"/>
            <a:ext cx="1099820" cy="423545"/>
          </a:xfrm>
          <a:prstGeom prst="rect"/>
        </p:spPr>
        <p:txBody>
          <a:bodyPr wrap="none">
            <a:spAutoFit/>
          </a:bodyPr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标题内容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687" name="矩形 51"/>
          <p:cNvSpPr/>
          <p:nvPr/>
        </p:nvSpPr>
        <p:spPr>
          <a:xfrm>
            <a:off x="7600912" y="2903700"/>
            <a:ext cx="2746451" cy="755015"/>
          </a:xfrm>
          <a:prstGeom prst="rect"/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r>
              <a:rPr altLang="zh-CN" dirty="0" sz="1200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…</a:t>
            </a:r>
            <a:r>
              <a:rPr altLang="zh-CN" dirty="0" sz="1200" lang="en-US">
                <a:latin typeface="思源黑体 Regular" panose="020B0500000000000000" charset="-122"/>
                <a:ea typeface="汉仪旗黑-60S" panose="00020600040101010101" pitchFamily="18" charset="-122"/>
                <a:sym typeface="Arial" panose="020B0604020202020204" pitchFamily="34" charset="0"/>
              </a:rPr>
              <a:t>…</a:t>
            </a:r>
            <a:endParaRPr altLang="zh-CN" dirty="0" sz="1200" lang="en-US">
              <a:latin typeface="思源黑体 Regular" panose="020B0500000000000000" charset="-122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88" name="矩形 52"/>
          <p:cNvSpPr/>
          <p:nvPr/>
        </p:nvSpPr>
        <p:spPr>
          <a:xfrm>
            <a:off x="8424227" y="2442035"/>
            <a:ext cx="1099820" cy="423545"/>
          </a:xfrm>
          <a:prstGeom prst="rect"/>
        </p:spPr>
        <p:txBody>
          <a:bodyPr wrap="none">
            <a:spAutoFit/>
          </a:bodyPr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标题内容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dirty="0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上阶段工作回顾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cxnSp>
        <p:nvCxnSpPr>
          <p:cNvPr id="3145728" name="Straight Connector 82"/>
          <p:cNvCxnSpPr>
            <a:cxnSpLocks/>
          </p:cNvCxnSpPr>
          <p:nvPr/>
        </p:nvCxnSpPr>
        <p:spPr>
          <a:xfrm>
            <a:off x="4543340" y="3576323"/>
            <a:ext cx="1375621" cy="0"/>
          </a:xfrm>
          <a:prstGeom prst="line"/>
          <a:ln w="9525">
            <a:solidFill>
              <a:srgbClr val="58595B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29" name="Straight Connector 85"/>
          <p:cNvCxnSpPr>
            <a:cxnSpLocks/>
          </p:cNvCxnSpPr>
          <p:nvPr/>
        </p:nvCxnSpPr>
        <p:spPr>
          <a:xfrm flipV="1">
            <a:off x="5918961" y="1560561"/>
            <a:ext cx="0" cy="4031525"/>
          </a:xfrm>
          <a:prstGeom prst="line"/>
          <a:ln w="9525">
            <a:solidFill>
              <a:srgbClr val="58595B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93" name="Oval 15"/>
          <p:cNvSpPr>
            <a:spLocks noChangeArrowheads="1"/>
          </p:cNvSpPr>
          <p:nvPr/>
        </p:nvSpPr>
        <p:spPr bwMode="auto">
          <a:xfrm>
            <a:off x="6465344" y="2349058"/>
            <a:ext cx="906939" cy="908705"/>
          </a:xfrm>
          <a:prstGeom prst="ellipse"/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sz="2400" lang="en-US">
              <a:solidFill>
                <a:schemeClr val="lt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94" name="Freeform 5"/>
          <p:cNvSpPr>
            <a:spLocks noEditPoints="1"/>
          </p:cNvSpPr>
          <p:nvPr/>
        </p:nvSpPr>
        <p:spPr bwMode="auto">
          <a:xfrm>
            <a:off x="6652136" y="2554289"/>
            <a:ext cx="528966" cy="526704"/>
          </a:xfrm>
          <a:custGeom>
            <a:avLst/>
            <a:gdLst>
              <a:gd name="T0" fmla="*/ 151 w 393"/>
              <a:gd name="T1" fmla="*/ 295 h 391"/>
              <a:gd name="T2" fmla="*/ 159 w 393"/>
              <a:gd name="T3" fmla="*/ 266 h 391"/>
              <a:gd name="T4" fmla="*/ 122 w 393"/>
              <a:gd name="T5" fmla="*/ 251 h 391"/>
              <a:gd name="T6" fmla="*/ 108 w 393"/>
              <a:gd name="T7" fmla="*/ 225 h 391"/>
              <a:gd name="T8" fmla="*/ 71 w 393"/>
              <a:gd name="T9" fmla="*/ 241 h 391"/>
              <a:gd name="T10" fmla="*/ 42 w 393"/>
              <a:gd name="T11" fmla="*/ 232 h 391"/>
              <a:gd name="T12" fmla="*/ 27 w 393"/>
              <a:gd name="T13" fmla="*/ 269 h 391"/>
              <a:gd name="T14" fmla="*/ 1 w 393"/>
              <a:gd name="T15" fmla="*/ 283 h 391"/>
              <a:gd name="T16" fmla="*/ 16 w 393"/>
              <a:gd name="T17" fmla="*/ 300 h 391"/>
              <a:gd name="T18" fmla="*/ 3 w 393"/>
              <a:gd name="T19" fmla="*/ 338 h 391"/>
              <a:gd name="T20" fmla="*/ 31 w 393"/>
              <a:gd name="T21" fmla="*/ 350 h 391"/>
              <a:gd name="T22" fmla="*/ 42 w 393"/>
              <a:gd name="T23" fmla="*/ 381 h 391"/>
              <a:gd name="T24" fmla="*/ 68 w 393"/>
              <a:gd name="T25" fmla="*/ 390 h 391"/>
              <a:gd name="T26" fmla="*/ 96 w 393"/>
              <a:gd name="T27" fmla="*/ 375 h 391"/>
              <a:gd name="T28" fmla="*/ 125 w 393"/>
              <a:gd name="T29" fmla="*/ 383 h 391"/>
              <a:gd name="T30" fmla="*/ 140 w 393"/>
              <a:gd name="T31" fmla="*/ 346 h 391"/>
              <a:gd name="T32" fmla="*/ 162 w 393"/>
              <a:gd name="T33" fmla="*/ 343 h 391"/>
              <a:gd name="T34" fmla="*/ 101 w 393"/>
              <a:gd name="T35" fmla="*/ 346 h 391"/>
              <a:gd name="T36" fmla="*/ 66 w 393"/>
              <a:gd name="T37" fmla="*/ 269 h 391"/>
              <a:gd name="T38" fmla="*/ 101 w 393"/>
              <a:gd name="T39" fmla="*/ 346 h 391"/>
              <a:gd name="T40" fmla="*/ 261 w 393"/>
              <a:gd name="T41" fmla="*/ 336 h 391"/>
              <a:gd name="T42" fmla="*/ 266 w 393"/>
              <a:gd name="T43" fmla="*/ 320 h 391"/>
              <a:gd name="T44" fmla="*/ 245 w 393"/>
              <a:gd name="T45" fmla="*/ 312 h 391"/>
              <a:gd name="T46" fmla="*/ 237 w 393"/>
              <a:gd name="T47" fmla="*/ 297 h 391"/>
              <a:gd name="T48" fmla="*/ 217 w 393"/>
              <a:gd name="T49" fmla="*/ 306 h 391"/>
              <a:gd name="T50" fmla="*/ 200 w 393"/>
              <a:gd name="T51" fmla="*/ 301 h 391"/>
              <a:gd name="T52" fmla="*/ 192 w 393"/>
              <a:gd name="T53" fmla="*/ 321 h 391"/>
              <a:gd name="T54" fmla="*/ 177 w 393"/>
              <a:gd name="T55" fmla="*/ 329 h 391"/>
              <a:gd name="T56" fmla="*/ 186 w 393"/>
              <a:gd name="T57" fmla="*/ 339 h 391"/>
              <a:gd name="T58" fmla="*/ 179 w 393"/>
              <a:gd name="T59" fmla="*/ 360 h 391"/>
              <a:gd name="T60" fmla="*/ 194 w 393"/>
              <a:gd name="T61" fmla="*/ 367 h 391"/>
              <a:gd name="T62" fmla="*/ 200 w 393"/>
              <a:gd name="T63" fmla="*/ 384 h 391"/>
              <a:gd name="T64" fmla="*/ 215 w 393"/>
              <a:gd name="T65" fmla="*/ 389 h 391"/>
              <a:gd name="T66" fmla="*/ 230 w 393"/>
              <a:gd name="T67" fmla="*/ 380 h 391"/>
              <a:gd name="T68" fmla="*/ 247 w 393"/>
              <a:gd name="T69" fmla="*/ 385 h 391"/>
              <a:gd name="T70" fmla="*/ 255 w 393"/>
              <a:gd name="T71" fmla="*/ 364 h 391"/>
              <a:gd name="T72" fmla="*/ 267 w 393"/>
              <a:gd name="T73" fmla="*/ 363 h 391"/>
              <a:gd name="T74" fmla="*/ 233 w 393"/>
              <a:gd name="T75" fmla="*/ 364 h 391"/>
              <a:gd name="T76" fmla="*/ 214 w 393"/>
              <a:gd name="T77" fmla="*/ 321 h 391"/>
              <a:gd name="T78" fmla="*/ 233 w 393"/>
              <a:gd name="T79" fmla="*/ 364 h 391"/>
              <a:gd name="T80" fmla="*/ 362 w 393"/>
              <a:gd name="T81" fmla="*/ 122 h 391"/>
              <a:gd name="T82" fmla="*/ 377 w 393"/>
              <a:gd name="T83" fmla="*/ 73 h 391"/>
              <a:gd name="T84" fmla="*/ 314 w 393"/>
              <a:gd name="T85" fmla="*/ 48 h 391"/>
              <a:gd name="T86" fmla="*/ 290 w 393"/>
              <a:gd name="T87" fmla="*/ 3 h 391"/>
              <a:gd name="T88" fmla="*/ 229 w 393"/>
              <a:gd name="T89" fmla="*/ 30 h 391"/>
              <a:gd name="T90" fmla="*/ 180 w 393"/>
              <a:gd name="T91" fmla="*/ 15 h 391"/>
              <a:gd name="T92" fmla="*/ 155 w 393"/>
              <a:gd name="T93" fmla="*/ 78 h 391"/>
              <a:gd name="T94" fmla="*/ 110 w 393"/>
              <a:gd name="T95" fmla="*/ 102 h 391"/>
              <a:gd name="T96" fmla="*/ 136 w 393"/>
              <a:gd name="T97" fmla="*/ 130 h 391"/>
              <a:gd name="T98" fmla="*/ 114 w 393"/>
              <a:gd name="T99" fmla="*/ 194 h 391"/>
              <a:gd name="T100" fmla="*/ 161 w 393"/>
              <a:gd name="T101" fmla="*/ 214 h 391"/>
              <a:gd name="T102" fmla="*/ 180 w 393"/>
              <a:gd name="T103" fmla="*/ 266 h 391"/>
              <a:gd name="T104" fmla="*/ 223 w 393"/>
              <a:gd name="T105" fmla="*/ 281 h 391"/>
              <a:gd name="T106" fmla="*/ 271 w 393"/>
              <a:gd name="T107" fmla="*/ 255 h 391"/>
              <a:gd name="T108" fmla="*/ 319 w 393"/>
              <a:gd name="T109" fmla="*/ 270 h 391"/>
              <a:gd name="T110" fmla="*/ 344 w 393"/>
              <a:gd name="T111" fmla="*/ 207 h 391"/>
              <a:gd name="T112" fmla="*/ 382 w 393"/>
              <a:gd name="T113" fmla="*/ 202 h 391"/>
              <a:gd name="T114" fmla="*/ 279 w 393"/>
              <a:gd name="T115" fmla="*/ 207 h 391"/>
              <a:gd name="T116" fmla="*/ 220 w 393"/>
              <a:gd name="T117" fmla="*/ 78 h 391"/>
              <a:gd name="T118" fmla="*/ 279 w 393"/>
              <a:gd name="T119" fmla="*/ 207 h 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93" h="391">
                <a:moveTo>
                  <a:pt x="160" y="318"/>
                </a:moveTo>
                <a:cubicBezTo>
                  <a:pt x="151" y="315"/>
                  <a:pt x="151" y="315"/>
                  <a:pt x="151" y="315"/>
                </a:cubicBezTo>
                <a:cubicBezTo>
                  <a:pt x="152" y="308"/>
                  <a:pt x="152" y="302"/>
                  <a:pt x="151" y="295"/>
                </a:cubicBezTo>
                <a:cubicBezTo>
                  <a:pt x="159" y="291"/>
                  <a:pt x="159" y="291"/>
                  <a:pt x="159" y="291"/>
                </a:cubicBezTo>
                <a:cubicBezTo>
                  <a:pt x="165" y="289"/>
                  <a:pt x="167" y="282"/>
                  <a:pt x="164" y="277"/>
                </a:cubicBezTo>
                <a:cubicBezTo>
                  <a:pt x="159" y="266"/>
                  <a:pt x="159" y="266"/>
                  <a:pt x="159" y="266"/>
                </a:cubicBezTo>
                <a:cubicBezTo>
                  <a:pt x="157" y="261"/>
                  <a:pt x="151" y="258"/>
                  <a:pt x="145" y="261"/>
                </a:cubicBezTo>
                <a:cubicBezTo>
                  <a:pt x="137" y="265"/>
                  <a:pt x="137" y="265"/>
                  <a:pt x="137" y="265"/>
                </a:cubicBezTo>
                <a:cubicBezTo>
                  <a:pt x="132" y="260"/>
                  <a:pt x="128" y="255"/>
                  <a:pt x="122" y="251"/>
                </a:cubicBezTo>
                <a:cubicBezTo>
                  <a:pt x="125" y="242"/>
                  <a:pt x="125" y="242"/>
                  <a:pt x="125" y="242"/>
                </a:cubicBezTo>
                <a:cubicBezTo>
                  <a:pt x="127" y="237"/>
                  <a:pt x="125" y="231"/>
                  <a:pt x="119" y="229"/>
                </a:cubicBezTo>
                <a:cubicBezTo>
                  <a:pt x="108" y="225"/>
                  <a:pt x="108" y="225"/>
                  <a:pt x="108" y="225"/>
                </a:cubicBezTo>
                <a:cubicBezTo>
                  <a:pt x="103" y="223"/>
                  <a:pt x="96" y="226"/>
                  <a:pt x="94" y="231"/>
                </a:cubicBezTo>
                <a:cubicBezTo>
                  <a:pt x="91" y="240"/>
                  <a:pt x="91" y="240"/>
                  <a:pt x="91" y="240"/>
                </a:cubicBezTo>
                <a:cubicBezTo>
                  <a:pt x="84" y="239"/>
                  <a:pt x="78" y="239"/>
                  <a:pt x="71" y="241"/>
                </a:cubicBezTo>
                <a:cubicBezTo>
                  <a:pt x="67" y="232"/>
                  <a:pt x="67" y="232"/>
                  <a:pt x="67" y="232"/>
                </a:cubicBezTo>
                <a:cubicBezTo>
                  <a:pt x="65" y="227"/>
                  <a:pt x="58" y="224"/>
                  <a:pt x="53" y="227"/>
                </a:cubicBezTo>
                <a:cubicBezTo>
                  <a:pt x="42" y="232"/>
                  <a:pt x="42" y="232"/>
                  <a:pt x="42" y="232"/>
                </a:cubicBezTo>
                <a:cubicBezTo>
                  <a:pt x="37" y="234"/>
                  <a:pt x="34" y="241"/>
                  <a:pt x="37" y="246"/>
                </a:cubicBezTo>
                <a:cubicBezTo>
                  <a:pt x="41" y="254"/>
                  <a:pt x="41" y="254"/>
                  <a:pt x="41" y="254"/>
                </a:cubicBezTo>
                <a:cubicBezTo>
                  <a:pt x="36" y="259"/>
                  <a:pt x="31" y="264"/>
                  <a:pt x="27" y="269"/>
                </a:cubicBezTo>
                <a:cubicBezTo>
                  <a:pt x="19" y="266"/>
                  <a:pt x="19" y="266"/>
                  <a:pt x="19" y="266"/>
                </a:cubicBezTo>
                <a:cubicBezTo>
                  <a:pt x="13" y="264"/>
                  <a:pt x="7" y="267"/>
                  <a:pt x="5" y="272"/>
                </a:cubicBezTo>
                <a:cubicBezTo>
                  <a:pt x="1" y="283"/>
                  <a:pt x="1" y="283"/>
                  <a:pt x="1" y="283"/>
                </a:cubicBezTo>
                <a:cubicBezTo>
                  <a:pt x="0" y="286"/>
                  <a:pt x="0" y="289"/>
                  <a:pt x="1" y="291"/>
                </a:cubicBezTo>
                <a:cubicBezTo>
                  <a:pt x="2" y="294"/>
                  <a:pt x="4" y="296"/>
                  <a:pt x="7" y="297"/>
                </a:cubicBezTo>
                <a:cubicBezTo>
                  <a:pt x="16" y="300"/>
                  <a:pt x="16" y="300"/>
                  <a:pt x="16" y="300"/>
                </a:cubicBezTo>
                <a:cubicBezTo>
                  <a:pt x="15" y="307"/>
                  <a:pt x="15" y="313"/>
                  <a:pt x="17" y="320"/>
                </a:cubicBezTo>
                <a:cubicBezTo>
                  <a:pt x="8" y="324"/>
                  <a:pt x="8" y="324"/>
                  <a:pt x="8" y="324"/>
                </a:cubicBezTo>
                <a:cubicBezTo>
                  <a:pt x="3" y="326"/>
                  <a:pt x="0" y="333"/>
                  <a:pt x="3" y="338"/>
                </a:cubicBezTo>
                <a:cubicBezTo>
                  <a:pt x="8" y="349"/>
                  <a:pt x="8" y="349"/>
                  <a:pt x="8" y="349"/>
                </a:cubicBezTo>
                <a:cubicBezTo>
                  <a:pt x="10" y="354"/>
                  <a:pt x="17" y="357"/>
                  <a:pt x="22" y="354"/>
                </a:cubicBezTo>
                <a:cubicBezTo>
                  <a:pt x="31" y="350"/>
                  <a:pt x="31" y="350"/>
                  <a:pt x="31" y="350"/>
                </a:cubicBezTo>
                <a:cubicBezTo>
                  <a:pt x="35" y="356"/>
                  <a:pt x="40" y="360"/>
                  <a:pt x="45" y="364"/>
                </a:cubicBezTo>
                <a:cubicBezTo>
                  <a:pt x="42" y="373"/>
                  <a:pt x="42" y="373"/>
                  <a:pt x="42" y="373"/>
                </a:cubicBezTo>
                <a:cubicBezTo>
                  <a:pt x="41" y="375"/>
                  <a:pt x="41" y="378"/>
                  <a:pt x="42" y="381"/>
                </a:cubicBezTo>
                <a:cubicBezTo>
                  <a:pt x="43" y="383"/>
                  <a:pt x="45" y="385"/>
                  <a:pt x="48" y="386"/>
                </a:cubicBezTo>
                <a:cubicBezTo>
                  <a:pt x="59" y="390"/>
                  <a:pt x="59" y="390"/>
                  <a:pt x="59" y="390"/>
                </a:cubicBezTo>
                <a:cubicBezTo>
                  <a:pt x="62" y="391"/>
                  <a:pt x="65" y="391"/>
                  <a:pt x="68" y="390"/>
                </a:cubicBezTo>
                <a:cubicBezTo>
                  <a:pt x="70" y="389"/>
                  <a:pt x="72" y="387"/>
                  <a:pt x="73" y="384"/>
                </a:cubicBezTo>
                <a:cubicBezTo>
                  <a:pt x="76" y="375"/>
                  <a:pt x="76" y="375"/>
                  <a:pt x="76" y="375"/>
                </a:cubicBezTo>
                <a:cubicBezTo>
                  <a:pt x="83" y="376"/>
                  <a:pt x="90" y="376"/>
                  <a:pt x="96" y="375"/>
                </a:cubicBezTo>
                <a:cubicBezTo>
                  <a:pt x="100" y="383"/>
                  <a:pt x="100" y="383"/>
                  <a:pt x="100" y="383"/>
                </a:cubicBezTo>
                <a:cubicBezTo>
                  <a:pt x="103" y="388"/>
                  <a:pt x="109" y="391"/>
                  <a:pt x="114" y="388"/>
                </a:cubicBezTo>
                <a:cubicBezTo>
                  <a:pt x="125" y="383"/>
                  <a:pt x="125" y="383"/>
                  <a:pt x="125" y="383"/>
                </a:cubicBezTo>
                <a:cubicBezTo>
                  <a:pt x="131" y="381"/>
                  <a:pt x="133" y="374"/>
                  <a:pt x="130" y="369"/>
                </a:cubicBezTo>
                <a:cubicBezTo>
                  <a:pt x="126" y="361"/>
                  <a:pt x="126" y="361"/>
                  <a:pt x="126" y="361"/>
                </a:cubicBezTo>
                <a:cubicBezTo>
                  <a:pt x="132" y="356"/>
                  <a:pt x="136" y="351"/>
                  <a:pt x="140" y="346"/>
                </a:cubicBezTo>
                <a:cubicBezTo>
                  <a:pt x="149" y="349"/>
                  <a:pt x="149" y="349"/>
                  <a:pt x="149" y="349"/>
                </a:cubicBezTo>
                <a:cubicBezTo>
                  <a:pt x="151" y="350"/>
                  <a:pt x="154" y="350"/>
                  <a:pt x="157" y="349"/>
                </a:cubicBezTo>
                <a:cubicBezTo>
                  <a:pt x="159" y="348"/>
                  <a:pt x="161" y="346"/>
                  <a:pt x="162" y="343"/>
                </a:cubicBezTo>
                <a:cubicBezTo>
                  <a:pt x="167" y="332"/>
                  <a:pt x="167" y="332"/>
                  <a:pt x="167" y="332"/>
                </a:cubicBezTo>
                <a:cubicBezTo>
                  <a:pt x="169" y="326"/>
                  <a:pt x="166" y="320"/>
                  <a:pt x="160" y="318"/>
                </a:cubicBezTo>
                <a:close/>
                <a:moveTo>
                  <a:pt x="101" y="346"/>
                </a:moveTo>
                <a:cubicBezTo>
                  <a:pt x="96" y="349"/>
                  <a:pt x="90" y="350"/>
                  <a:pt x="84" y="350"/>
                </a:cubicBezTo>
                <a:cubicBezTo>
                  <a:pt x="67" y="350"/>
                  <a:pt x="52" y="340"/>
                  <a:pt x="45" y="325"/>
                </a:cubicBezTo>
                <a:cubicBezTo>
                  <a:pt x="35" y="304"/>
                  <a:pt x="45" y="279"/>
                  <a:pt x="66" y="269"/>
                </a:cubicBezTo>
                <a:cubicBezTo>
                  <a:pt x="72" y="266"/>
                  <a:pt x="77" y="265"/>
                  <a:pt x="84" y="265"/>
                </a:cubicBezTo>
                <a:cubicBezTo>
                  <a:pt x="100" y="265"/>
                  <a:pt x="115" y="275"/>
                  <a:pt x="122" y="290"/>
                </a:cubicBezTo>
                <a:cubicBezTo>
                  <a:pt x="132" y="311"/>
                  <a:pt x="123" y="336"/>
                  <a:pt x="101" y="346"/>
                </a:cubicBezTo>
                <a:close/>
                <a:moveTo>
                  <a:pt x="266" y="349"/>
                </a:moveTo>
                <a:cubicBezTo>
                  <a:pt x="261" y="347"/>
                  <a:pt x="261" y="347"/>
                  <a:pt x="261" y="347"/>
                </a:cubicBezTo>
                <a:cubicBezTo>
                  <a:pt x="262" y="343"/>
                  <a:pt x="261" y="340"/>
                  <a:pt x="261" y="336"/>
                </a:cubicBezTo>
                <a:cubicBezTo>
                  <a:pt x="266" y="334"/>
                  <a:pt x="266" y="334"/>
                  <a:pt x="266" y="334"/>
                </a:cubicBezTo>
                <a:cubicBezTo>
                  <a:pt x="269" y="332"/>
                  <a:pt x="270" y="329"/>
                  <a:pt x="269" y="326"/>
                </a:cubicBezTo>
                <a:cubicBezTo>
                  <a:pt x="266" y="320"/>
                  <a:pt x="266" y="320"/>
                  <a:pt x="266" y="320"/>
                </a:cubicBezTo>
                <a:cubicBezTo>
                  <a:pt x="264" y="317"/>
                  <a:pt x="261" y="315"/>
                  <a:pt x="258" y="317"/>
                </a:cubicBezTo>
                <a:cubicBezTo>
                  <a:pt x="253" y="319"/>
                  <a:pt x="253" y="319"/>
                  <a:pt x="253" y="319"/>
                </a:cubicBezTo>
                <a:cubicBezTo>
                  <a:pt x="251" y="316"/>
                  <a:pt x="248" y="314"/>
                  <a:pt x="245" y="312"/>
                </a:cubicBezTo>
                <a:cubicBezTo>
                  <a:pt x="247" y="307"/>
                  <a:pt x="247" y="307"/>
                  <a:pt x="247" y="307"/>
                </a:cubicBezTo>
                <a:cubicBezTo>
                  <a:pt x="248" y="304"/>
                  <a:pt x="246" y="300"/>
                  <a:pt x="243" y="299"/>
                </a:cubicBezTo>
                <a:cubicBezTo>
                  <a:pt x="237" y="297"/>
                  <a:pt x="237" y="297"/>
                  <a:pt x="237" y="297"/>
                </a:cubicBezTo>
                <a:cubicBezTo>
                  <a:pt x="234" y="296"/>
                  <a:pt x="230" y="297"/>
                  <a:pt x="229" y="300"/>
                </a:cubicBezTo>
                <a:cubicBezTo>
                  <a:pt x="228" y="305"/>
                  <a:pt x="228" y="305"/>
                  <a:pt x="228" y="305"/>
                </a:cubicBezTo>
                <a:cubicBezTo>
                  <a:pt x="224" y="305"/>
                  <a:pt x="220" y="305"/>
                  <a:pt x="217" y="306"/>
                </a:cubicBezTo>
                <a:cubicBezTo>
                  <a:pt x="214" y="301"/>
                  <a:pt x="214" y="301"/>
                  <a:pt x="214" y="301"/>
                </a:cubicBezTo>
                <a:cubicBezTo>
                  <a:pt x="213" y="298"/>
                  <a:pt x="209" y="296"/>
                  <a:pt x="206" y="298"/>
                </a:cubicBezTo>
                <a:cubicBezTo>
                  <a:pt x="200" y="301"/>
                  <a:pt x="200" y="301"/>
                  <a:pt x="200" y="301"/>
                </a:cubicBezTo>
                <a:cubicBezTo>
                  <a:pt x="197" y="302"/>
                  <a:pt x="196" y="306"/>
                  <a:pt x="197" y="309"/>
                </a:cubicBezTo>
                <a:cubicBezTo>
                  <a:pt x="200" y="313"/>
                  <a:pt x="200" y="313"/>
                  <a:pt x="200" y="313"/>
                </a:cubicBezTo>
                <a:cubicBezTo>
                  <a:pt x="197" y="316"/>
                  <a:pt x="194" y="318"/>
                  <a:pt x="192" y="321"/>
                </a:cubicBezTo>
                <a:cubicBezTo>
                  <a:pt x="187" y="320"/>
                  <a:pt x="187" y="320"/>
                  <a:pt x="187" y="320"/>
                </a:cubicBezTo>
                <a:cubicBezTo>
                  <a:pt x="184" y="318"/>
                  <a:pt x="181" y="320"/>
                  <a:pt x="180" y="323"/>
                </a:cubicBezTo>
                <a:cubicBezTo>
                  <a:pt x="177" y="329"/>
                  <a:pt x="177" y="329"/>
                  <a:pt x="177" y="329"/>
                </a:cubicBezTo>
                <a:cubicBezTo>
                  <a:pt x="177" y="331"/>
                  <a:pt x="177" y="332"/>
                  <a:pt x="177" y="334"/>
                </a:cubicBezTo>
                <a:cubicBezTo>
                  <a:pt x="178" y="335"/>
                  <a:pt x="179" y="336"/>
                  <a:pt x="181" y="337"/>
                </a:cubicBezTo>
                <a:cubicBezTo>
                  <a:pt x="186" y="339"/>
                  <a:pt x="186" y="339"/>
                  <a:pt x="186" y="339"/>
                </a:cubicBezTo>
                <a:cubicBezTo>
                  <a:pt x="185" y="342"/>
                  <a:pt x="186" y="346"/>
                  <a:pt x="186" y="350"/>
                </a:cubicBezTo>
                <a:cubicBezTo>
                  <a:pt x="181" y="352"/>
                  <a:pt x="181" y="352"/>
                  <a:pt x="181" y="352"/>
                </a:cubicBezTo>
                <a:cubicBezTo>
                  <a:pt x="178" y="353"/>
                  <a:pt x="177" y="357"/>
                  <a:pt x="179" y="360"/>
                </a:cubicBezTo>
                <a:cubicBezTo>
                  <a:pt x="181" y="366"/>
                  <a:pt x="181" y="366"/>
                  <a:pt x="181" y="366"/>
                </a:cubicBezTo>
                <a:cubicBezTo>
                  <a:pt x="183" y="369"/>
                  <a:pt x="186" y="370"/>
                  <a:pt x="189" y="369"/>
                </a:cubicBezTo>
                <a:cubicBezTo>
                  <a:pt x="194" y="367"/>
                  <a:pt x="194" y="367"/>
                  <a:pt x="194" y="367"/>
                </a:cubicBezTo>
                <a:cubicBezTo>
                  <a:pt x="196" y="370"/>
                  <a:pt x="199" y="372"/>
                  <a:pt x="202" y="374"/>
                </a:cubicBezTo>
                <a:cubicBezTo>
                  <a:pt x="200" y="379"/>
                  <a:pt x="200" y="379"/>
                  <a:pt x="200" y="379"/>
                </a:cubicBezTo>
                <a:cubicBezTo>
                  <a:pt x="200" y="381"/>
                  <a:pt x="200" y="382"/>
                  <a:pt x="200" y="384"/>
                </a:cubicBezTo>
                <a:cubicBezTo>
                  <a:pt x="201" y="385"/>
                  <a:pt x="202" y="386"/>
                  <a:pt x="204" y="387"/>
                </a:cubicBezTo>
                <a:cubicBezTo>
                  <a:pt x="210" y="389"/>
                  <a:pt x="210" y="389"/>
                  <a:pt x="210" y="389"/>
                </a:cubicBezTo>
                <a:cubicBezTo>
                  <a:pt x="212" y="390"/>
                  <a:pt x="213" y="390"/>
                  <a:pt x="215" y="389"/>
                </a:cubicBezTo>
                <a:cubicBezTo>
                  <a:pt x="216" y="388"/>
                  <a:pt x="217" y="387"/>
                  <a:pt x="218" y="386"/>
                </a:cubicBezTo>
                <a:cubicBezTo>
                  <a:pt x="219" y="381"/>
                  <a:pt x="219" y="381"/>
                  <a:pt x="219" y="381"/>
                </a:cubicBezTo>
                <a:cubicBezTo>
                  <a:pt x="223" y="381"/>
                  <a:pt x="227" y="381"/>
                  <a:pt x="230" y="380"/>
                </a:cubicBezTo>
                <a:cubicBezTo>
                  <a:pt x="233" y="385"/>
                  <a:pt x="233" y="385"/>
                  <a:pt x="233" y="385"/>
                </a:cubicBezTo>
                <a:cubicBezTo>
                  <a:pt x="234" y="388"/>
                  <a:pt x="238" y="389"/>
                  <a:pt x="241" y="388"/>
                </a:cubicBezTo>
                <a:cubicBezTo>
                  <a:pt x="247" y="385"/>
                  <a:pt x="247" y="385"/>
                  <a:pt x="247" y="385"/>
                </a:cubicBezTo>
                <a:cubicBezTo>
                  <a:pt x="250" y="384"/>
                  <a:pt x="251" y="380"/>
                  <a:pt x="250" y="377"/>
                </a:cubicBezTo>
                <a:cubicBezTo>
                  <a:pt x="247" y="372"/>
                  <a:pt x="247" y="372"/>
                  <a:pt x="247" y="372"/>
                </a:cubicBezTo>
                <a:cubicBezTo>
                  <a:pt x="250" y="370"/>
                  <a:pt x="253" y="367"/>
                  <a:pt x="255" y="364"/>
                </a:cubicBezTo>
                <a:cubicBezTo>
                  <a:pt x="260" y="366"/>
                  <a:pt x="260" y="366"/>
                  <a:pt x="260" y="366"/>
                </a:cubicBezTo>
                <a:cubicBezTo>
                  <a:pt x="261" y="367"/>
                  <a:pt x="263" y="367"/>
                  <a:pt x="264" y="366"/>
                </a:cubicBezTo>
                <a:cubicBezTo>
                  <a:pt x="266" y="365"/>
                  <a:pt x="267" y="364"/>
                  <a:pt x="267" y="363"/>
                </a:cubicBezTo>
                <a:cubicBezTo>
                  <a:pt x="270" y="356"/>
                  <a:pt x="270" y="356"/>
                  <a:pt x="270" y="356"/>
                </a:cubicBezTo>
                <a:cubicBezTo>
                  <a:pt x="271" y="353"/>
                  <a:pt x="269" y="350"/>
                  <a:pt x="266" y="349"/>
                </a:cubicBezTo>
                <a:close/>
                <a:moveTo>
                  <a:pt x="233" y="364"/>
                </a:moveTo>
                <a:cubicBezTo>
                  <a:pt x="230" y="366"/>
                  <a:pt x="227" y="366"/>
                  <a:pt x="224" y="366"/>
                </a:cubicBezTo>
                <a:cubicBezTo>
                  <a:pt x="214" y="366"/>
                  <a:pt x="206" y="361"/>
                  <a:pt x="202" y="353"/>
                </a:cubicBezTo>
                <a:cubicBezTo>
                  <a:pt x="197" y="341"/>
                  <a:pt x="202" y="327"/>
                  <a:pt x="214" y="321"/>
                </a:cubicBezTo>
                <a:cubicBezTo>
                  <a:pt x="217" y="320"/>
                  <a:pt x="220" y="319"/>
                  <a:pt x="223" y="319"/>
                </a:cubicBezTo>
                <a:cubicBezTo>
                  <a:pt x="233" y="319"/>
                  <a:pt x="241" y="325"/>
                  <a:pt x="245" y="333"/>
                </a:cubicBezTo>
                <a:cubicBezTo>
                  <a:pt x="250" y="345"/>
                  <a:pt x="245" y="359"/>
                  <a:pt x="233" y="364"/>
                </a:cubicBezTo>
                <a:close/>
                <a:moveTo>
                  <a:pt x="378" y="160"/>
                </a:moveTo>
                <a:cubicBezTo>
                  <a:pt x="364" y="155"/>
                  <a:pt x="364" y="155"/>
                  <a:pt x="364" y="155"/>
                </a:cubicBezTo>
                <a:cubicBezTo>
                  <a:pt x="365" y="144"/>
                  <a:pt x="364" y="133"/>
                  <a:pt x="362" y="122"/>
                </a:cubicBezTo>
                <a:cubicBezTo>
                  <a:pt x="377" y="115"/>
                  <a:pt x="377" y="115"/>
                  <a:pt x="377" y="115"/>
                </a:cubicBezTo>
                <a:cubicBezTo>
                  <a:pt x="386" y="111"/>
                  <a:pt x="390" y="100"/>
                  <a:pt x="386" y="91"/>
                </a:cubicBezTo>
                <a:cubicBezTo>
                  <a:pt x="377" y="73"/>
                  <a:pt x="377" y="73"/>
                  <a:pt x="377" y="73"/>
                </a:cubicBezTo>
                <a:cubicBezTo>
                  <a:pt x="373" y="64"/>
                  <a:pt x="362" y="60"/>
                  <a:pt x="353" y="6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2" y="62"/>
                  <a:pt x="323" y="54"/>
                  <a:pt x="314" y="48"/>
                </a:cubicBezTo>
                <a:cubicBezTo>
                  <a:pt x="320" y="33"/>
                  <a:pt x="320" y="33"/>
                  <a:pt x="320" y="33"/>
                </a:cubicBezTo>
                <a:cubicBezTo>
                  <a:pt x="323" y="24"/>
                  <a:pt x="319" y="13"/>
                  <a:pt x="309" y="10"/>
                </a:cubicBezTo>
                <a:cubicBezTo>
                  <a:pt x="290" y="3"/>
                  <a:pt x="290" y="3"/>
                  <a:pt x="290" y="3"/>
                </a:cubicBezTo>
                <a:cubicBezTo>
                  <a:pt x="281" y="0"/>
                  <a:pt x="271" y="5"/>
                  <a:pt x="267" y="14"/>
                </a:cubicBezTo>
                <a:cubicBezTo>
                  <a:pt x="262" y="29"/>
                  <a:pt x="262" y="29"/>
                  <a:pt x="262" y="29"/>
                </a:cubicBezTo>
                <a:cubicBezTo>
                  <a:pt x="251" y="27"/>
                  <a:pt x="240" y="28"/>
                  <a:pt x="229" y="30"/>
                </a:cubicBezTo>
                <a:cubicBezTo>
                  <a:pt x="222" y="15"/>
                  <a:pt x="222" y="15"/>
                  <a:pt x="222" y="15"/>
                </a:cubicBezTo>
                <a:cubicBezTo>
                  <a:pt x="218" y="6"/>
                  <a:pt x="207" y="2"/>
                  <a:pt x="198" y="7"/>
                </a:cubicBezTo>
                <a:cubicBezTo>
                  <a:pt x="180" y="15"/>
                  <a:pt x="180" y="15"/>
                  <a:pt x="180" y="15"/>
                </a:cubicBezTo>
                <a:cubicBezTo>
                  <a:pt x="171" y="19"/>
                  <a:pt x="167" y="30"/>
                  <a:pt x="171" y="39"/>
                </a:cubicBezTo>
                <a:cubicBezTo>
                  <a:pt x="178" y="53"/>
                  <a:pt x="178" y="53"/>
                  <a:pt x="178" y="53"/>
                </a:cubicBezTo>
                <a:cubicBezTo>
                  <a:pt x="169" y="60"/>
                  <a:pt x="161" y="69"/>
                  <a:pt x="155" y="78"/>
                </a:cubicBezTo>
                <a:cubicBezTo>
                  <a:pt x="140" y="72"/>
                  <a:pt x="140" y="72"/>
                  <a:pt x="140" y="72"/>
                </a:cubicBezTo>
                <a:cubicBezTo>
                  <a:pt x="131" y="69"/>
                  <a:pt x="120" y="74"/>
                  <a:pt x="117" y="83"/>
                </a:cubicBezTo>
                <a:cubicBezTo>
                  <a:pt x="110" y="102"/>
                  <a:pt x="110" y="102"/>
                  <a:pt x="110" y="102"/>
                </a:cubicBezTo>
                <a:cubicBezTo>
                  <a:pt x="109" y="106"/>
                  <a:pt x="109" y="111"/>
                  <a:pt x="111" y="116"/>
                </a:cubicBezTo>
                <a:cubicBezTo>
                  <a:pt x="113" y="120"/>
                  <a:pt x="116" y="123"/>
                  <a:pt x="121" y="125"/>
                </a:cubicBezTo>
                <a:cubicBezTo>
                  <a:pt x="136" y="130"/>
                  <a:pt x="136" y="130"/>
                  <a:pt x="136" y="130"/>
                </a:cubicBezTo>
                <a:cubicBezTo>
                  <a:pt x="135" y="141"/>
                  <a:pt x="135" y="152"/>
                  <a:pt x="137" y="163"/>
                </a:cubicBezTo>
                <a:cubicBezTo>
                  <a:pt x="123" y="170"/>
                  <a:pt x="123" y="170"/>
                  <a:pt x="123" y="170"/>
                </a:cubicBezTo>
                <a:cubicBezTo>
                  <a:pt x="114" y="174"/>
                  <a:pt x="110" y="185"/>
                  <a:pt x="114" y="194"/>
                </a:cubicBezTo>
                <a:cubicBezTo>
                  <a:pt x="122" y="212"/>
                  <a:pt x="122" y="212"/>
                  <a:pt x="122" y="212"/>
                </a:cubicBezTo>
                <a:cubicBezTo>
                  <a:pt x="126" y="221"/>
                  <a:pt x="137" y="225"/>
                  <a:pt x="146" y="221"/>
                </a:cubicBezTo>
                <a:cubicBezTo>
                  <a:pt x="161" y="214"/>
                  <a:pt x="161" y="214"/>
                  <a:pt x="161" y="214"/>
                </a:cubicBezTo>
                <a:cubicBezTo>
                  <a:pt x="168" y="223"/>
                  <a:pt x="176" y="231"/>
                  <a:pt x="185" y="237"/>
                </a:cubicBezTo>
                <a:cubicBezTo>
                  <a:pt x="179" y="252"/>
                  <a:pt x="179" y="252"/>
                  <a:pt x="179" y="252"/>
                </a:cubicBezTo>
                <a:cubicBezTo>
                  <a:pt x="178" y="256"/>
                  <a:pt x="178" y="261"/>
                  <a:pt x="180" y="266"/>
                </a:cubicBezTo>
                <a:cubicBezTo>
                  <a:pt x="182" y="270"/>
                  <a:pt x="185" y="273"/>
                  <a:pt x="190" y="275"/>
                </a:cubicBezTo>
                <a:cubicBezTo>
                  <a:pt x="209" y="282"/>
                  <a:pt x="209" y="282"/>
                  <a:pt x="209" y="282"/>
                </a:cubicBezTo>
                <a:cubicBezTo>
                  <a:pt x="213" y="284"/>
                  <a:pt x="218" y="283"/>
                  <a:pt x="223" y="281"/>
                </a:cubicBezTo>
                <a:cubicBezTo>
                  <a:pt x="227" y="279"/>
                  <a:pt x="230" y="276"/>
                  <a:pt x="232" y="271"/>
                </a:cubicBezTo>
                <a:cubicBezTo>
                  <a:pt x="238" y="256"/>
                  <a:pt x="238" y="256"/>
                  <a:pt x="238" y="256"/>
                </a:cubicBezTo>
                <a:cubicBezTo>
                  <a:pt x="248" y="258"/>
                  <a:pt x="260" y="257"/>
                  <a:pt x="271" y="255"/>
                </a:cubicBezTo>
                <a:cubicBezTo>
                  <a:pt x="277" y="270"/>
                  <a:pt x="277" y="270"/>
                  <a:pt x="277" y="270"/>
                </a:cubicBezTo>
                <a:cubicBezTo>
                  <a:pt x="281" y="279"/>
                  <a:pt x="292" y="283"/>
                  <a:pt x="301" y="278"/>
                </a:cubicBezTo>
                <a:cubicBezTo>
                  <a:pt x="319" y="270"/>
                  <a:pt x="319" y="270"/>
                  <a:pt x="319" y="270"/>
                </a:cubicBezTo>
                <a:cubicBezTo>
                  <a:pt x="328" y="266"/>
                  <a:pt x="332" y="255"/>
                  <a:pt x="328" y="246"/>
                </a:cubicBezTo>
                <a:cubicBezTo>
                  <a:pt x="322" y="232"/>
                  <a:pt x="322" y="232"/>
                  <a:pt x="322" y="232"/>
                </a:cubicBezTo>
                <a:cubicBezTo>
                  <a:pt x="330" y="225"/>
                  <a:pt x="338" y="216"/>
                  <a:pt x="344" y="207"/>
                </a:cubicBezTo>
                <a:cubicBezTo>
                  <a:pt x="359" y="213"/>
                  <a:pt x="359" y="213"/>
                  <a:pt x="359" y="213"/>
                </a:cubicBezTo>
                <a:cubicBezTo>
                  <a:pt x="364" y="215"/>
                  <a:pt x="368" y="214"/>
                  <a:pt x="373" y="212"/>
                </a:cubicBezTo>
                <a:cubicBezTo>
                  <a:pt x="377" y="210"/>
                  <a:pt x="380" y="207"/>
                  <a:pt x="382" y="202"/>
                </a:cubicBezTo>
                <a:cubicBezTo>
                  <a:pt x="389" y="183"/>
                  <a:pt x="389" y="183"/>
                  <a:pt x="389" y="183"/>
                </a:cubicBezTo>
                <a:cubicBezTo>
                  <a:pt x="393" y="174"/>
                  <a:pt x="388" y="164"/>
                  <a:pt x="378" y="160"/>
                </a:cubicBezTo>
                <a:close/>
                <a:moveTo>
                  <a:pt x="279" y="207"/>
                </a:moveTo>
                <a:cubicBezTo>
                  <a:pt x="270" y="212"/>
                  <a:pt x="260" y="214"/>
                  <a:pt x="250" y="214"/>
                </a:cubicBezTo>
                <a:cubicBezTo>
                  <a:pt x="222" y="214"/>
                  <a:pt x="197" y="197"/>
                  <a:pt x="185" y="172"/>
                </a:cubicBezTo>
                <a:cubicBezTo>
                  <a:pt x="169" y="137"/>
                  <a:pt x="184" y="94"/>
                  <a:pt x="220" y="78"/>
                </a:cubicBezTo>
                <a:cubicBezTo>
                  <a:pt x="229" y="74"/>
                  <a:pt x="239" y="71"/>
                  <a:pt x="250" y="71"/>
                </a:cubicBezTo>
                <a:cubicBezTo>
                  <a:pt x="277" y="71"/>
                  <a:pt x="303" y="88"/>
                  <a:pt x="314" y="113"/>
                </a:cubicBezTo>
                <a:cubicBezTo>
                  <a:pt x="331" y="148"/>
                  <a:pt x="315" y="191"/>
                  <a:pt x="279" y="2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t" anchorCtr="0" bIns="30480" compatLnSpc="1" lIns="60960" numCol="1" rIns="60960" tIns="30480" vert="horz" wrap="square"/>
          <a:p>
            <a:endParaRPr sz="1200"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grpSp>
        <p:nvGrpSpPr>
          <p:cNvPr id="52" name="组合 14"/>
          <p:cNvGrpSpPr/>
          <p:nvPr/>
        </p:nvGrpSpPr>
        <p:grpSpPr>
          <a:xfrm>
            <a:off x="5918962" y="1560561"/>
            <a:ext cx="425275" cy="4031525"/>
            <a:chOff x="5364481" y="1890051"/>
            <a:chExt cx="425275" cy="4031525"/>
          </a:xfrm>
          <a:effectLst/>
        </p:grpSpPr>
        <p:cxnSp>
          <p:nvCxnSpPr>
            <p:cNvPr id="3145730" name="Straight Arrow Connector 98"/>
            <p:cNvCxnSpPr>
              <a:cxnSpLocks/>
            </p:cNvCxnSpPr>
            <p:nvPr/>
          </p:nvCxnSpPr>
          <p:spPr>
            <a:xfrm>
              <a:off x="5364481" y="3193035"/>
              <a:ext cx="425275" cy="0"/>
            </a:xfrm>
            <a:prstGeom prst="straightConnector1"/>
            <a:ln w="9525">
              <a:solidFill>
                <a:srgbClr val="58595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Straight Arrow Connector 99"/>
            <p:cNvCxnSpPr>
              <a:cxnSpLocks/>
            </p:cNvCxnSpPr>
            <p:nvPr/>
          </p:nvCxnSpPr>
          <p:spPr>
            <a:xfrm>
              <a:off x="5364481" y="4594248"/>
              <a:ext cx="425275" cy="0"/>
            </a:xfrm>
            <a:prstGeom prst="straightConnector1"/>
            <a:ln w="9525">
              <a:solidFill>
                <a:srgbClr val="58595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2" name="Straight Arrow Connector 91"/>
            <p:cNvCxnSpPr>
              <a:cxnSpLocks/>
            </p:cNvCxnSpPr>
            <p:nvPr/>
          </p:nvCxnSpPr>
          <p:spPr>
            <a:xfrm>
              <a:off x="5364481" y="1890051"/>
              <a:ext cx="425275" cy="0"/>
            </a:xfrm>
            <a:prstGeom prst="straightConnector1"/>
            <a:ln w="9525">
              <a:solidFill>
                <a:srgbClr val="58595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3" name="Straight Arrow Connector 100"/>
            <p:cNvCxnSpPr>
              <a:cxnSpLocks/>
            </p:cNvCxnSpPr>
            <p:nvPr/>
          </p:nvCxnSpPr>
          <p:spPr>
            <a:xfrm flipV="1">
              <a:off x="5364481" y="5921575"/>
              <a:ext cx="425275" cy="1"/>
            </a:xfrm>
            <a:prstGeom prst="straightConnector1"/>
            <a:ln w="9525">
              <a:solidFill>
                <a:srgbClr val="58595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695" name="Oval 15"/>
          <p:cNvSpPr>
            <a:spLocks noChangeArrowheads="1"/>
          </p:cNvSpPr>
          <p:nvPr/>
        </p:nvSpPr>
        <p:spPr bwMode="auto">
          <a:xfrm>
            <a:off x="6465344" y="3702130"/>
            <a:ext cx="906939" cy="908705"/>
          </a:xfrm>
          <a:prstGeom prst="ellipse"/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sz="2400" lang="en-US">
              <a:solidFill>
                <a:schemeClr val="lt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96" name="Freeform 5"/>
          <p:cNvSpPr>
            <a:spLocks noEditPoints="1"/>
          </p:cNvSpPr>
          <p:nvPr/>
        </p:nvSpPr>
        <p:spPr bwMode="auto">
          <a:xfrm>
            <a:off x="6655909" y="3950845"/>
            <a:ext cx="521596" cy="411274"/>
          </a:xfrm>
          <a:custGeom>
            <a:avLst/>
            <a:gdLst>
              <a:gd name="T0" fmla="*/ 969 w 1152"/>
              <a:gd name="T1" fmla="*/ 520 h 908"/>
              <a:gd name="T2" fmla="*/ 1145 w 1152"/>
              <a:gd name="T3" fmla="*/ 882 h 908"/>
              <a:gd name="T4" fmla="*/ 1128 w 1152"/>
              <a:gd name="T5" fmla="*/ 908 h 908"/>
              <a:gd name="T6" fmla="*/ 24 w 1152"/>
              <a:gd name="T7" fmla="*/ 908 h 908"/>
              <a:gd name="T8" fmla="*/ 7 w 1152"/>
              <a:gd name="T9" fmla="*/ 882 h 908"/>
              <a:gd name="T10" fmla="*/ 183 w 1152"/>
              <a:gd name="T11" fmla="*/ 520 h 908"/>
              <a:gd name="T12" fmla="*/ 200 w 1152"/>
              <a:gd name="T13" fmla="*/ 510 h 908"/>
              <a:gd name="T14" fmla="*/ 351 w 1152"/>
              <a:gd name="T15" fmla="*/ 510 h 908"/>
              <a:gd name="T16" fmla="*/ 365 w 1152"/>
              <a:gd name="T17" fmla="*/ 516 h 908"/>
              <a:gd name="T18" fmla="*/ 396 w 1152"/>
              <a:gd name="T19" fmla="*/ 551 h 908"/>
              <a:gd name="T20" fmla="*/ 426 w 1152"/>
              <a:gd name="T21" fmla="*/ 584 h 908"/>
              <a:gd name="T22" fmla="*/ 246 w 1152"/>
              <a:gd name="T23" fmla="*/ 584 h 908"/>
              <a:gd name="T24" fmla="*/ 230 w 1152"/>
              <a:gd name="T25" fmla="*/ 594 h 908"/>
              <a:gd name="T26" fmla="*/ 113 w 1152"/>
              <a:gd name="T27" fmla="*/ 834 h 908"/>
              <a:gd name="T28" fmla="*/ 1039 w 1152"/>
              <a:gd name="T29" fmla="*/ 834 h 908"/>
              <a:gd name="T30" fmla="*/ 922 w 1152"/>
              <a:gd name="T31" fmla="*/ 594 h 908"/>
              <a:gd name="T32" fmla="*/ 906 w 1152"/>
              <a:gd name="T33" fmla="*/ 584 h 908"/>
              <a:gd name="T34" fmla="*/ 726 w 1152"/>
              <a:gd name="T35" fmla="*/ 584 h 908"/>
              <a:gd name="T36" fmla="*/ 756 w 1152"/>
              <a:gd name="T37" fmla="*/ 551 h 908"/>
              <a:gd name="T38" fmla="*/ 787 w 1152"/>
              <a:gd name="T39" fmla="*/ 516 h 908"/>
              <a:gd name="T40" fmla="*/ 801 w 1152"/>
              <a:gd name="T41" fmla="*/ 510 h 908"/>
              <a:gd name="T42" fmla="*/ 952 w 1152"/>
              <a:gd name="T43" fmla="*/ 510 h 908"/>
              <a:gd name="T44" fmla="*/ 969 w 1152"/>
              <a:gd name="T45" fmla="*/ 520 h 908"/>
              <a:gd name="T46" fmla="*/ 835 w 1152"/>
              <a:gd name="T47" fmla="*/ 273 h 908"/>
              <a:gd name="T48" fmla="*/ 593 w 1152"/>
              <a:gd name="T49" fmla="*/ 697 h 908"/>
              <a:gd name="T50" fmla="*/ 559 w 1152"/>
              <a:gd name="T51" fmla="*/ 697 h 908"/>
              <a:gd name="T52" fmla="*/ 321 w 1152"/>
              <a:gd name="T53" fmla="*/ 327 h 908"/>
              <a:gd name="T54" fmla="*/ 551 w 1152"/>
              <a:gd name="T55" fmla="*/ 15 h 908"/>
              <a:gd name="T56" fmla="*/ 835 w 1152"/>
              <a:gd name="T57" fmla="*/ 273 h 908"/>
              <a:gd name="T58" fmla="*/ 713 w 1152"/>
              <a:gd name="T59" fmla="*/ 273 h 908"/>
              <a:gd name="T60" fmla="*/ 576 w 1152"/>
              <a:gd name="T61" fmla="*/ 136 h 908"/>
              <a:gd name="T62" fmla="*/ 439 w 1152"/>
              <a:gd name="T63" fmla="*/ 273 h 908"/>
              <a:gd name="T64" fmla="*/ 576 w 1152"/>
              <a:gd name="T65" fmla="*/ 410 h 908"/>
              <a:gd name="T66" fmla="*/ 713 w 1152"/>
              <a:gd name="T67" fmla="*/ 273 h 908"/>
              <a:gd name="T68" fmla="*/ 713 w 1152"/>
              <a:gd name="T69" fmla="*/ 273 h 908"/>
              <a:gd name="T70" fmla="*/ 713 w 1152"/>
              <a:gd name="T71" fmla="*/ 273 h 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52" h="908">
                <a:moveTo>
                  <a:pt x="969" y="520"/>
                </a:moveTo>
                <a:cubicBezTo>
                  <a:pt x="1145" y="882"/>
                  <a:pt x="1145" y="882"/>
                  <a:pt x="1145" y="882"/>
                </a:cubicBezTo>
                <a:cubicBezTo>
                  <a:pt x="1152" y="896"/>
                  <a:pt x="1145" y="908"/>
                  <a:pt x="1128" y="908"/>
                </a:cubicBezTo>
                <a:cubicBezTo>
                  <a:pt x="24" y="908"/>
                  <a:pt x="24" y="908"/>
                  <a:pt x="24" y="908"/>
                </a:cubicBezTo>
                <a:cubicBezTo>
                  <a:pt x="7" y="908"/>
                  <a:pt x="0" y="896"/>
                  <a:pt x="7" y="882"/>
                </a:cubicBezTo>
                <a:cubicBezTo>
                  <a:pt x="183" y="520"/>
                  <a:pt x="183" y="520"/>
                  <a:pt x="183" y="520"/>
                </a:cubicBezTo>
                <a:cubicBezTo>
                  <a:pt x="186" y="514"/>
                  <a:pt x="193" y="510"/>
                  <a:pt x="200" y="510"/>
                </a:cubicBezTo>
                <a:cubicBezTo>
                  <a:pt x="351" y="510"/>
                  <a:pt x="351" y="510"/>
                  <a:pt x="351" y="510"/>
                </a:cubicBezTo>
                <a:cubicBezTo>
                  <a:pt x="355" y="510"/>
                  <a:pt x="362" y="512"/>
                  <a:pt x="365" y="516"/>
                </a:cubicBezTo>
                <a:cubicBezTo>
                  <a:pt x="375" y="528"/>
                  <a:pt x="385" y="539"/>
                  <a:pt x="396" y="551"/>
                </a:cubicBezTo>
                <a:cubicBezTo>
                  <a:pt x="406" y="562"/>
                  <a:pt x="416" y="573"/>
                  <a:pt x="426" y="584"/>
                </a:cubicBezTo>
                <a:cubicBezTo>
                  <a:pt x="246" y="584"/>
                  <a:pt x="246" y="584"/>
                  <a:pt x="246" y="584"/>
                </a:cubicBezTo>
                <a:cubicBezTo>
                  <a:pt x="240" y="584"/>
                  <a:pt x="232" y="589"/>
                  <a:pt x="230" y="594"/>
                </a:cubicBezTo>
                <a:cubicBezTo>
                  <a:pt x="113" y="834"/>
                  <a:pt x="113" y="834"/>
                  <a:pt x="113" y="834"/>
                </a:cubicBezTo>
                <a:cubicBezTo>
                  <a:pt x="1039" y="834"/>
                  <a:pt x="1039" y="834"/>
                  <a:pt x="1039" y="834"/>
                </a:cubicBezTo>
                <a:cubicBezTo>
                  <a:pt x="922" y="594"/>
                  <a:pt x="922" y="594"/>
                  <a:pt x="922" y="594"/>
                </a:cubicBezTo>
                <a:cubicBezTo>
                  <a:pt x="920" y="589"/>
                  <a:pt x="912" y="584"/>
                  <a:pt x="906" y="584"/>
                </a:cubicBezTo>
                <a:cubicBezTo>
                  <a:pt x="726" y="584"/>
                  <a:pt x="726" y="584"/>
                  <a:pt x="726" y="584"/>
                </a:cubicBezTo>
                <a:cubicBezTo>
                  <a:pt x="736" y="573"/>
                  <a:pt x="746" y="562"/>
                  <a:pt x="756" y="551"/>
                </a:cubicBezTo>
                <a:cubicBezTo>
                  <a:pt x="766" y="539"/>
                  <a:pt x="777" y="528"/>
                  <a:pt x="787" y="516"/>
                </a:cubicBezTo>
                <a:cubicBezTo>
                  <a:pt x="790" y="512"/>
                  <a:pt x="796" y="510"/>
                  <a:pt x="801" y="510"/>
                </a:cubicBezTo>
                <a:cubicBezTo>
                  <a:pt x="952" y="510"/>
                  <a:pt x="952" y="510"/>
                  <a:pt x="952" y="510"/>
                </a:cubicBezTo>
                <a:cubicBezTo>
                  <a:pt x="959" y="510"/>
                  <a:pt x="966" y="514"/>
                  <a:pt x="969" y="520"/>
                </a:cubicBezTo>
                <a:close/>
                <a:moveTo>
                  <a:pt x="835" y="273"/>
                </a:moveTo>
                <a:cubicBezTo>
                  <a:pt x="835" y="470"/>
                  <a:pt x="670" y="508"/>
                  <a:pt x="593" y="697"/>
                </a:cubicBezTo>
                <a:cubicBezTo>
                  <a:pt x="587" y="713"/>
                  <a:pt x="565" y="713"/>
                  <a:pt x="559" y="697"/>
                </a:cubicBezTo>
                <a:cubicBezTo>
                  <a:pt x="489" y="526"/>
                  <a:pt x="348" y="479"/>
                  <a:pt x="321" y="327"/>
                </a:cubicBezTo>
                <a:cubicBezTo>
                  <a:pt x="295" y="176"/>
                  <a:pt x="399" y="29"/>
                  <a:pt x="551" y="15"/>
                </a:cubicBezTo>
                <a:cubicBezTo>
                  <a:pt x="705" y="0"/>
                  <a:pt x="835" y="121"/>
                  <a:pt x="835" y="273"/>
                </a:cubicBezTo>
                <a:close/>
                <a:moveTo>
                  <a:pt x="713" y="273"/>
                </a:moveTo>
                <a:cubicBezTo>
                  <a:pt x="713" y="197"/>
                  <a:pt x="651" y="136"/>
                  <a:pt x="576" y="136"/>
                </a:cubicBezTo>
                <a:cubicBezTo>
                  <a:pt x="500" y="136"/>
                  <a:pt x="439" y="197"/>
                  <a:pt x="439" y="273"/>
                </a:cubicBezTo>
                <a:cubicBezTo>
                  <a:pt x="439" y="348"/>
                  <a:pt x="500" y="410"/>
                  <a:pt x="576" y="410"/>
                </a:cubicBezTo>
                <a:cubicBezTo>
                  <a:pt x="651" y="410"/>
                  <a:pt x="713" y="348"/>
                  <a:pt x="713" y="273"/>
                </a:cubicBezTo>
                <a:close/>
                <a:moveTo>
                  <a:pt x="713" y="273"/>
                </a:moveTo>
                <a:cubicBezTo>
                  <a:pt x="713" y="273"/>
                  <a:pt x="713" y="273"/>
                  <a:pt x="713" y="27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30480" compatLnSpc="1" lIns="60960" numCol="1" rIns="60960" tIns="30480" vert="horz" wrap="square"/>
          <a:p>
            <a:endParaRPr sz="1200"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97" name="Oval 15"/>
          <p:cNvSpPr>
            <a:spLocks noChangeArrowheads="1"/>
          </p:cNvSpPr>
          <p:nvPr/>
        </p:nvSpPr>
        <p:spPr bwMode="auto">
          <a:xfrm>
            <a:off x="6465344" y="5055204"/>
            <a:ext cx="906939" cy="908705"/>
          </a:xfrm>
          <a:prstGeom prst="ellipse"/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sz="2400" lang="en-US">
              <a:solidFill>
                <a:schemeClr val="lt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98" name="Freeform 9"/>
          <p:cNvSpPr>
            <a:spLocks noEditPoints="1"/>
          </p:cNvSpPr>
          <p:nvPr/>
        </p:nvSpPr>
        <p:spPr bwMode="auto">
          <a:xfrm>
            <a:off x="6687490" y="5261297"/>
            <a:ext cx="458258" cy="418042"/>
          </a:xfrm>
          <a:custGeom>
            <a:avLst/>
            <a:gdLst>
              <a:gd name="T0" fmla="*/ 872 w 929"/>
              <a:gd name="T1" fmla="*/ 232 h 850"/>
              <a:gd name="T2" fmla="*/ 814 w 929"/>
              <a:gd name="T3" fmla="*/ 177 h 850"/>
              <a:gd name="T4" fmla="*/ 512 w 929"/>
              <a:gd name="T5" fmla="*/ 491 h 850"/>
              <a:gd name="T6" fmla="*/ 484 w 929"/>
              <a:gd name="T7" fmla="*/ 504 h 850"/>
              <a:gd name="T8" fmla="*/ 484 w 929"/>
              <a:gd name="T9" fmla="*/ 504 h 850"/>
              <a:gd name="T10" fmla="*/ 455 w 929"/>
              <a:gd name="T11" fmla="*/ 491 h 850"/>
              <a:gd name="T12" fmla="*/ 297 w 929"/>
              <a:gd name="T13" fmla="*/ 328 h 850"/>
              <a:gd name="T14" fmla="*/ 73 w 929"/>
              <a:gd name="T15" fmla="*/ 564 h 850"/>
              <a:gd name="T16" fmla="*/ 44 w 929"/>
              <a:gd name="T17" fmla="*/ 577 h 850"/>
              <a:gd name="T18" fmla="*/ 17 w 929"/>
              <a:gd name="T19" fmla="*/ 566 h 850"/>
              <a:gd name="T20" fmla="*/ 15 w 929"/>
              <a:gd name="T21" fmla="*/ 509 h 850"/>
              <a:gd name="T22" fmla="*/ 268 w 929"/>
              <a:gd name="T23" fmla="*/ 243 h 850"/>
              <a:gd name="T24" fmla="*/ 297 w 929"/>
              <a:gd name="T25" fmla="*/ 231 h 850"/>
              <a:gd name="T26" fmla="*/ 297 w 929"/>
              <a:gd name="T27" fmla="*/ 231 h 850"/>
              <a:gd name="T28" fmla="*/ 326 w 929"/>
              <a:gd name="T29" fmla="*/ 243 h 850"/>
              <a:gd name="T30" fmla="*/ 484 w 929"/>
              <a:gd name="T31" fmla="*/ 406 h 850"/>
              <a:gd name="T32" fmla="*/ 757 w 929"/>
              <a:gd name="T33" fmla="*/ 122 h 850"/>
              <a:gd name="T34" fmla="*/ 699 w 929"/>
              <a:gd name="T35" fmla="*/ 67 h 850"/>
              <a:gd name="T36" fmla="*/ 929 w 929"/>
              <a:gd name="T37" fmla="*/ 0 h 850"/>
              <a:gd name="T38" fmla="*/ 872 w 929"/>
              <a:gd name="T39" fmla="*/ 232 h 850"/>
              <a:gd name="T40" fmla="*/ 44 w 929"/>
              <a:gd name="T41" fmla="*/ 630 h 850"/>
              <a:gd name="T42" fmla="*/ 18 w 929"/>
              <a:gd name="T43" fmla="*/ 626 h 850"/>
              <a:gd name="T44" fmla="*/ 18 w 929"/>
              <a:gd name="T45" fmla="*/ 850 h 850"/>
              <a:gd name="T46" fmla="*/ 138 w 929"/>
              <a:gd name="T47" fmla="*/ 850 h 850"/>
              <a:gd name="T48" fmla="*/ 138 w 929"/>
              <a:gd name="T49" fmla="*/ 574 h 850"/>
              <a:gd name="T50" fmla="*/ 112 w 929"/>
              <a:gd name="T51" fmla="*/ 601 h 850"/>
              <a:gd name="T52" fmla="*/ 44 w 929"/>
              <a:gd name="T53" fmla="*/ 630 h 850"/>
              <a:gd name="T54" fmla="*/ 164 w 929"/>
              <a:gd name="T55" fmla="*/ 850 h 850"/>
              <a:gd name="T56" fmla="*/ 284 w 929"/>
              <a:gd name="T57" fmla="*/ 850 h 850"/>
              <a:gd name="T58" fmla="*/ 284 w 929"/>
              <a:gd name="T59" fmla="*/ 420 h 850"/>
              <a:gd name="T60" fmla="*/ 164 w 929"/>
              <a:gd name="T61" fmla="*/ 546 h 850"/>
              <a:gd name="T62" fmla="*/ 164 w 929"/>
              <a:gd name="T63" fmla="*/ 850 h 850"/>
              <a:gd name="T64" fmla="*/ 417 w 929"/>
              <a:gd name="T65" fmla="*/ 528 h 850"/>
              <a:gd name="T66" fmla="*/ 311 w 929"/>
              <a:gd name="T67" fmla="*/ 418 h 850"/>
              <a:gd name="T68" fmla="*/ 311 w 929"/>
              <a:gd name="T69" fmla="*/ 850 h 850"/>
              <a:gd name="T70" fmla="*/ 430 w 929"/>
              <a:gd name="T71" fmla="*/ 850 h 850"/>
              <a:gd name="T72" fmla="*/ 430 w 929"/>
              <a:gd name="T73" fmla="*/ 540 h 850"/>
              <a:gd name="T74" fmla="*/ 417 w 929"/>
              <a:gd name="T75" fmla="*/ 528 h 850"/>
              <a:gd name="T76" fmla="*/ 484 w 929"/>
              <a:gd name="T77" fmla="*/ 557 h 850"/>
              <a:gd name="T78" fmla="*/ 457 w 929"/>
              <a:gd name="T79" fmla="*/ 553 h 850"/>
              <a:gd name="T80" fmla="*/ 457 w 929"/>
              <a:gd name="T81" fmla="*/ 850 h 850"/>
              <a:gd name="T82" fmla="*/ 577 w 929"/>
              <a:gd name="T83" fmla="*/ 850 h 850"/>
              <a:gd name="T84" fmla="*/ 577 w 929"/>
              <a:gd name="T85" fmla="*/ 501 h 850"/>
              <a:gd name="T86" fmla="*/ 551 w 929"/>
              <a:gd name="T87" fmla="*/ 528 h 850"/>
              <a:gd name="T88" fmla="*/ 484 w 929"/>
              <a:gd name="T89" fmla="*/ 557 h 850"/>
              <a:gd name="T90" fmla="*/ 603 w 929"/>
              <a:gd name="T91" fmla="*/ 473 h 850"/>
              <a:gd name="T92" fmla="*/ 603 w 929"/>
              <a:gd name="T93" fmla="*/ 850 h 850"/>
              <a:gd name="T94" fmla="*/ 723 w 929"/>
              <a:gd name="T95" fmla="*/ 850 h 850"/>
              <a:gd name="T96" fmla="*/ 723 w 929"/>
              <a:gd name="T97" fmla="*/ 349 h 850"/>
              <a:gd name="T98" fmla="*/ 603 w 929"/>
              <a:gd name="T99" fmla="*/ 473 h 850"/>
              <a:gd name="T100" fmla="*/ 816 w 929"/>
              <a:gd name="T101" fmla="*/ 252 h 850"/>
              <a:gd name="T102" fmla="*/ 750 w 929"/>
              <a:gd name="T103" fmla="*/ 321 h 850"/>
              <a:gd name="T104" fmla="*/ 750 w 929"/>
              <a:gd name="T105" fmla="*/ 850 h 850"/>
              <a:gd name="T106" fmla="*/ 870 w 929"/>
              <a:gd name="T107" fmla="*/ 850 h 850"/>
              <a:gd name="T108" fmla="*/ 870 w 929"/>
              <a:gd name="T109" fmla="*/ 304 h 850"/>
              <a:gd name="T110" fmla="*/ 816 w 929"/>
              <a:gd name="T111" fmla="*/ 252 h 850"/>
              <a:gd name="T112" fmla="*/ 816 w 929"/>
              <a:gd name="T113" fmla="*/ 252 h 850"/>
              <a:gd name="T114" fmla="*/ 816 w 929"/>
              <a:gd name="T115" fmla="*/ 252 h 8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29" h="850">
                <a:moveTo>
                  <a:pt x="872" y="232"/>
                </a:moveTo>
                <a:cubicBezTo>
                  <a:pt x="814" y="177"/>
                  <a:pt x="814" y="177"/>
                  <a:pt x="814" y="177"/>
                </a:cubicBezTo>
                <a:cubicBezTo>
                  <a:pt x="512" y="491"/>
                  <a:pt x="512" y="491"/>
                  <a:pt x="512" y="491"/>
                </a:cubicBezTo>
                <a:cubicBezTo>
                  <a:pt x="505" y="499"/>
                  <a:pt x="494" y="504"/>
                  <a:pt x="484" y="504"/>
                </a:cubicBezTo>
                <a:cubicBezTo>
                  <a:pt x="484" y="504"/>
                  <a:pt x="484" y="504"/>
                  <a:pt x="484" y="504"/>
                </a:cubicBezTo>
                <a:cubicBezTo>
                  <a:pt x="473" y="504"/>
                  <a:pt x="462" y="499"/>
                  <a:pt x="455" y="491"/>
                </a:cubicBezTo>
                <a:cubicBezTo>
                  <a:pt x="297" y="328"/>
                  <a:pt x="297" y="328"/>
                  <a:pt x="297" y="328"/>
                </a:cubicBezTo>
                <a:cubicBezTo>
                  <a:pt x="73" y="564"/>
                  <a:pt x="73" y="564"/>
                  <a:pt x="73" y="564"/>
                </a:cubicBezTo>
                <a:cubicBezTo>
                  <a:pt x="65" y="573"/>
                  <a:pt x="55" y="577"/>
                  <a:pt x="44" y="577"/>
                </a:cubicBezTo>
                <a:cubicBezTo>
                  <a:pt x="34" y="577"/>
                  <a:pt x="25" y="573"/>
                  <a:pt x="17" y="566"/>
                </a:cubicBezTo>
                <a:cubicBezTo>
                  <a:pt x="1" y="551"/>
                  <a:pt x="0" y="525"/>
                  <a:pt x="15" y="509"/>
                </a:cubicBezTo>
                <a:cubicBezTo>
                  <a:pt x="268" y="243"/>
                  <a:pt x="268" y="243"/>
                  <a:pt x="268" y="243"/>
                </a:cubicBezTo>
                <a:cubicBezTo>
                  <a:pt x="276" y="235"/>
                  <a:pt x="286" y="231"/>
                  <a:pt x="297" y="231"/>
                </a:cubicBezTo>
                <a:cubicBezTo>
                  <a:pt x="297" y="231"/>
                  <a:pt x="297" y="231"/>
                  <a:pt x="297" y="231"/>
                </a:cubicBezTo>
                <a:cubicBezTo>
                  <a:pt x="308" y="231"/>
                  <a:pt x="318" y="235"/>
                  <a:pt x="326" y="243"/>
                </a:cubicBezTo>
                <a:cubicBezTo>
                  <a:pt x="484" y="406"/>
                  <a:pt x="484" y="406"/>
                  <a:pt x="484" y="406"/>
                </a:cubicBezTo>
                <a:cubicBezTo>
                  <a:pt x="757" y="122"/>
                  <a:pt x="757" y="122"/>
                  <a:pt x="757" y="122"/>
                </a:cubicBezTo>
                <a:cubicBezTo>
                  <a:pt x="699" y="67"/>
                  <a:pt x="699" y="67"/>
                  <a:pt x="699" y="67"/>
                </a:cubicBezTo>
                <a:cubicBezTo>
                  <a:pt x="929" y="0"/>
                  <a:pt x="929" y="0"/>
                  <a:pt x="929" y="0"/>
                </a:cubicBezTo>
                <a:lnTo>
                  <a:pt x="872" y="232"/>
                </a:lnTo>
                <a:close/>
                <a:moveTo>
                  <a:pt x="44" y="630"/>
                </a:moveTo>
                <a:cubicBezTo>
                  <a:pt x="35" y="630"/>
                  <a:pt x="26" y="629"/>
                  <a:pt x="18" y="626"/>
                </a:cubicBezTo>
                <a:cubicBezTo>
                  <a:pt x="18" y="850"/>
                  <a:pt x="18" y="850"/>
                  <a:pt x="18" y="850"/>
                </a:cubicBezTo>
                <a:cubicBezTo>
                  <a:pt x="138" y="850"/>
                  <a:pt x="138" y="850"/>
                  <a:pt x="138" y="850"/>
                </a:cubicBezTo>
                <a:cubicBezTo>
                  <a:pt x="138" y="574"/>
                  <a:pt x="138" y="574"/>
                  <a:pt x="138" y="574"/>
                </a:cubicBezTo>
                <a:cubicBezTo>
                  <a:pt x="112" y="601"/>
                  <a:pt x="112" y="601"/>
                  <a:pt x="112" y="601"/>
                </a:cubicBezTo>
                <a:cubicBezTo>
                  <a:pt x="94" y="619"/>
                  <a:pt x="70" y="630"/>
                  <a:pt x="44" y="630"/>
                </a:cubicBezTo>
                <a:close/>
                <a:moveTo>
                  <a:pt x="164" y="850"/>
                </a:moveTo>
                <a:cubicBezTo>
                  <a:pt x="284" y="850"/>
                  <a:pt x="284" y="850"/>
                  <a:pt x="284" y="850"/>
                </a:cubicBezTo>
                <a:cubicBezTo>
                  <a:pt x="284" y="420"/>
                  <a:pt x="284" y="420"/>
                  <a:pt x="284" y="420"/>
                </a:cubicBezTo>
                <a:cubicBezTo>
                  <a:pt x="164" y="546"/>
                  <a:pt x="164" y="546"/>
                  <a:pt x="164" y="546"/>
                </a:cubicBezTo>
                <a:lnTo>
                  <a:pt x="164" y="850"/>
                </a:lnTo>
                <a:close/>
                <a:moveTo>
                  <a:pt x="417" y="528"/>
                </a:moveTo>
                <a:cubicBezTo>
                  <a:pt x="311" y="418"/>
                  <a:pt x="311" y="418"/>
                  <a:pt x="311" y="418"/>
                </a:cubicBezTo>
                <a:cubicBezTo>
                  <a:pt x="311" y="850"/>
                  <a:pt x="311" y="850"/>
                  <a:pt x="311" y="850"/>
                </a:cubicBezTo>
                <a:cubicBezTo>
                  <a:pt x="430" y="850"/>
                  <a:pt x="430" y="850"/>
                  <a:pt x="430" y="850"/>
                </a:cubicBezTo>
                <a:cubicBezTo>
                  <a:pt x="430" y="540"/>
                  <a:pt x="430" y="540"/>
                  <a:pt x="430" y="540"/>
                </a:cubicBezTo>
                <a:cubicBezTo>
                  <a:pt x="425" y="537"/>
                  <a:pt x="421" y="533"/>
                  <a:pt x="417" y="528"/>
                </a:cubicBezTo>
                <a:close/>
                <a:moveTo>
                  <a:pt x="484" y="557"/>
                </a:moveTo>
                <a:cubicBezTo>
                  <a:pt x="474" y="557"/>
                  <a:pt x="466" y="555"/>
                  <a:pt x="457" y="553"/>
                </a:cubicBezTo>
                <a:cubicBezTo>
                  <a:pt x="457" y="850"/>
                  <a:pt x="457" y="850"/>
                  <a:pt x="457" y="850"/>
                </a:cubicBezTo>
                <a:cubicBezTo>
                  <a:pt x="577" y="850"/>
                  <a:pt x="577" y="850"/>
                  <a:pt x="577" y="850"/>
                </a:cubicBezTo>
                <a:cubicBezTo>
                  <a:pt x="577" y="501"/>
                  <a:pt x="577" y="501"/>
                  <a:pt x="577" y="501"/>
                </a:cubicBezTo>
                <a:cubicBezTo>
                  <a:pt x="551" y="528"/>
                  <a:pt x="551" y="528"/>
                  <a:pt x="551" y="528"/>
                </a:cubicBezTo>
                <a:cubicBezTo>
                  <a:pt x="533" y="546"/>
                  <a:pt x="509" y="557"/>
                  <a:pt x="484" y="557"/>
                </a:cubicBezTo>
                <a:close/>
                <a:moveTo>
                  <a:pt x="603" y="473"/>
                </a:moveTo>
                <a:cubicBezTo>
                  <a:pt x="603" y="850"/>
                  <a:pt x="603" y="850"/>
                  <a:pt x="603" y="850"/>
                </a:cubicBezTo>
                <a:cubicBezTo>
                  <a:pt x="723" y="850"/>
                  <a:pt x="723" y="850"/>
                  <a:pt x="723" y="850"/>
                </a:cubicBezTo>
                <a:cubicBezTo>
                  <a:pt x="723" y="349"/>
                  <a:pt x="723" y="349"/>
                  <a:pt x="723" y="349"/>
                </a:cubicBezTo>
                <a:lnTo>
                  <a:pt x="603" y="473"/>
                </a:lnTo>
                <a:close/>
                <a:moveTo>
                  <a:pt x="816" y="252"/>
                </a:moveTo>
                <a:cubicBezTo>
                  <a:pt x="750" y="321"/>
                  <a:pt x="750" y="321"/>
                  <a:pt x="750" y="321"/>
                </a:cubicBezTo>
                <a:cubicBezTo>
                  <a:pt x="750" y="850"/>
                  <a:pt x="750" y="850"/>
                  <a:pt x="750" y="850"/>
                </a:cubicBezTo>
                <a:cubicBezTo>
                  <a:pt x="870" y="850"/>
                  <a:pt x="870" y="850"/>
                  <a:pt x="870" y="850"/>
                </a:cubicBezTo>
                <a:cubicBezTo>
                  <a:pt x="870" y="304"/>
                  <a:pt x="870" y="304"/>
                  <a:pt x="870" y="304"/>
                </a:cubicBezTo>
                <a:lnTo>
                  <a:pt x="816" y="252"/>
                </a:lnTo>
                <a:close/>
                <a:moveTo>
                  <a:pt x="816" y="252"/>
                </a:moveTo>
                <a:cubicBezTo>
                  <a:pt x="816" y="252"/>
                  <a:pt x="816" y="252"/>
                  <a:pt x="816" y="252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30480" compatLnSpc="1" lIns="60960" numCol="1" rIns="60960" tIns="30480" vert="horz" wrap="square"/>
          <a:p>
            <a:endParaRPr sz="1200"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699" name="Oval 15"/>
          <p:cNvSpPr>
            <a:spLocks noChangeArrowheads="1"/>
          </p:cNvSpPr>
          <p:nvPr/>
        </p:nvSpPr>
        <p:spPr bwMode="auto">
          <a:xfrm>
            <a:off x="6465344" y="1037081"/>
            <a:ext cx="906939" cy="908705"/>
          </a:xfrm>
          <a:prstGeom prst="ellipse"/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60960" compatLnSpc="1" lIns="121920" numCol="1" rIns="121920" tIns="60960" vert="horz" wrap="square"/>
          <a:p>
            <a:endParaRPr sz="2400" lang="en-US">
              <a:solidFill>
                <a:schemeClr val="lt1"/>
              </a:solidFill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00" name="Freeform 13"/>
          <p:cNvSpPr/>
          <p:nvPr/>
        </p:nvSpPr>
        <p:spPr bwMode="auto">
          <a:xfrm>
            <a:off x="6692815" y="1285527"/>
            <a:ext cx="452966" cy="412751"/>
          </a:xfrm>
          <a:custGeom>
            <a:avLst/>
            <a:gdLst>
              <a:gd name="T0" fmla="*/ 65 w 84"/>
              <a:gd name="T1" fmla="*/ 32 h 76"/>
              <a:gd name="T2" fmla="*/ 76 w 84"/>
              <a:gd name="T3" fmla="*/ 30 h 76"/>
              <a:gd name="T4" fmla="*/ 82 w 84"/>
              <a:gd name="T5" fmla="*/ 10 h 76"/>
              <a:gd name="T6" fmla="*/ 74 w 84"/>
              <a:gd name="T7" fmla="*/ 1 h 76"/>
              <a:gd name="T8" fmla="*/ 54 w 84"/>
              <a:gd name="T9" fmla="*/ 5 h 76"/>
              <a:gd name="T10" fmla="*/ 50 w 84"/>
              <a:gd name="T11" fmla="*/ 15 h 76"/>
              <a:gd name="T12" fmla="*/ 55 w 84"/>
              <a:gd name="T13" fmla="*/ 21 h 76"/>
              <a:gd name="T14" fmla="*/ 11 w 84"/>
              <a:gd name="T15" fmla="*/ 60 h 76"/>
              <a:gd name="T16" fmla="*/ 9 w 84"/>
              <a:gd name="T17" fmla="*/ 33 h 76"/>
              <a:gd name="T18" fmla="*/ 13 w 84"/>
              <a:gd name="T19" fmla="*/ 29 h 76"/>
              <a:gd name="T20" fmla="*/ 28 w 84"/>
              <a:gd name="T21" fmla="*/ 28 h 76"/>
              <a:gd name="T22" fmla="*/ 30 w 84"/>
              <a:gd name="T23" fmla="*/ 9 h 76"/>
              <a:gd name="T24" fmla="*/ 11 w 84"/>
              <a:gd name="T25" fmla="*/ 8 h 76"/>
              <a:gd name="T26" fmla="*/ 7 w 84"/>
              <a:gd name="T27" fmla="*/ 23 h 76"/>
              <a:gd name="T28" fmla="*/ 4 w 84"/>
              <a:gd name="T29" fmla="*/ 27 h 76"/>
              <a:gd name="T30" fmla="*/ 0 w 84"/>
              <a:gd name="T31" fmla="*/ 35 h 76"/>
              <a:gd name="T32" fmla="*/ 3 w 84"/>
              <a:gd name="T33" fmla="*/ 66 h 76"/>
              <a:gd name="T34" fmla="*/ 42 w 84"/>
              <a:gd name="T35" fmla="*/ 75 h 76"/>
              <a:gd name="T36" fmla="*/ 51 w 84"/>
              <a:gd name="T37" fmla="*/ 73 h 76"/>
              <a:gd name="T38" fmla="*/ 57 w 84"/>
              <a:gd name="T39" fmla="*/ 68 h 76"/>
              <a:gd name="T40" fmla="*/ 58 w 84"/>
              <a:gd name="T41" fmla="*/ 70 h 76"/>
              <a:gd name="T42" fmla="*/ 69 w 84"/>
              <a:gd name="T43" fmla="*/ 71 h 76"/>
              <a:gd name="T44" fmla="*/ 77 w 84"/>
              <a:gd name="T45" fmla="*/ 63 h 76"/>
              <a:gd name="T46" fmla="*/ 78 w 84"/>
              <a:gd name="T47" fmla="*/ 53 h 76"/>
              <a:gd name="T48" fmla="*/ 69 w 84"/>
              <a:gd name="T49" fmla="*/ 43 h 76"/>
              <a:gd name="T50" fmla="*/ 58 w 84"/>
              <a:gd name="T51" fmla="*/ 42 h 76"/>
              <a:gd name="T52" fmla="*/ 50 w 84"/>
              <a:gd name="T53" fmla="*/ 50 h 76"/>
              <a:gd name="T54" fmla="*/ 49 w 84"/>
              <a:gd name="T55" fmla="*/ 60 h 76"/>
              <a:gd name="T56" fmla="*/ 51 w 84"/>
              <a:gd name="T57" fmla="*/ 62 h 76"/>
              <a:gd name="T58" fmla="*/ 45 w 84"/>
              <a:gd name="T59" fmla="*/ 67 h 76"/>
              <a:gd name="T60" fmla="*/ 22 w 84"/>
              <a:gd name="T61" fmla="*/ 62 h 76"/>
              <a:gd name="T62" fmla="*/ 61 w 84"/>
              <a:gd name="T63" fmla="*/ 27 h 76"/>
              <a:gd name="T64" fmla="*/ 65 w 84"/>
              <a:gd name="T65" fmla="*/ 32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4" h="76">
                <a:moveTo>
                  <a:pt x="65" y="32"/>
                </a:moveTo>
                <a:cubicBezTo>
                  <a:pt x="69" y="36"/>
                  <a:pt x="75" y="34"/>
                  <a:pt x="76" y="30"/>
                </a:cubicBezTo>
                <a:cubicBezTo>
                  <a:pt x="82" y="10"/>
                  <a:pt x="82" y="10"/>
                  <a:pt x="82" y="10"/>
                </a:cubicBezTo>
                <a:cubicBezTo>
                  <a:pt x="84" y="5"/>
                  <a:pt x="79" y="0"/>
                  <a:pt x="74" y="1"/>
                </a:cubicBezTo>
                <a:cubicBezTo>
                  <a:pt x="54" y="5"/>
                  <a:pt x="54" y="5"/>
                  <a:pt x="54" y="5"/>
                </a:cubicBezTo>
                <a:cubicBezTo>
                  <a:pt x="49" y="6"/>
                  <a:pt x="47" y="11"/>
                  <a:pt x="50" y="15"/>
                </a:cubicBezTo>
                <a:cubicBezTo>
                  <a:pt x="55" y="21"/>
                  <a:pt x="55" y="21"/>
                  <a:pt x="55" y="21"/>
                </a:cubicBezTo>
                <a:cubicBezTo>
                  <a:pt x="11" y="60"/>
                  <a:pt x="11" y="60"/>
                  <a:pt x="11" y="60"/>
                </a:cubicBezTo>
                <a:cubicBezTo>
                  <a:pt x="9" y="33"/>
                  <a:pt x="9" y="33"/>
                  <a:pt x="9" y="33"/>
                </a:cubicBezTo>
                <a:cubicBezTo>
                  <a:pt x="13" y="29"/>
                  <a:pt x="13" y="29"/>
                  <a:pt x="13" y="29"/>
                </a:cubicBezTo>
                <a:cubicBezTo>
                  <a:pt x="18" y="32"/>
                  <a:pt x="24" y="32"/>
                  <a:pt x="28" y="28"/>
                </a:cubicBezTo>
                <a:cubicBezTo>
                  <a:pt x="34" y="23"/>
                  <a:pt x="34" y="15"/>
                  <a:pt x="30" y="9"/>
                </a:cubicBezTo>
                <a:cubicBezTo>
                  <a:pt x="25" y="3"/>
                  <a:pt x="16" y="3"/>
                  <a:pt x="11" y="8"/>
                </a:cubicBezTo>
                <a:cubicBezTo>
                  <a:pt x="6" y="12"/>
                  <a:pt x="5" y="18"/>
                  <a:pt x="7" y="23"/>
                </a:cubicBezTo>
                <a:cubicBezTo>
                  <a:pt x="4" y="27"/>
                  <a:pt x="4" y="27"/>
                  <a:pt x="4" y="27"/>
                </a:cubicBezTo>
                <a:cubicBezTo>
                  <a:pt x="1" y="29"/>
                  <a:pt x="0" y="32"/>
                  <a:pt x="0" y="35"/>
                </a:cubicBezTo>
                <a:cubicBezTo>
                  <a:pt x="3" y="66"/>
                  <a:pt x="3" y="66"/>
                  <a:pt x="3" y="66"/>
                </a:cubicBezTo>
                <a:cubicBezTo>
                  <a:pt x="42" y="75"/>
                  <a:pt x="42" y="75"/>
                  <a:pt x="42" y="75"/>
                </a:cubicBezTo>
                <a:cubicBezTo>
                  <a:pt x="46" y="76"/>
                  <a:pt x="49" y="75"/>
                  <a:pt x="51" y="73"/>
                </a:cubicBezTo>
                <a:cubicBezTo>
                  <a:pt x="57" y="68"/>
                  <a:pt x="57" y="68"/>
                  <a:pt x="57" y="68"/>
                </a:cubicBezTo>
                <a:cubicBezTo>
                  <a:pt x="58" y="70"/>
                  <a:pt x="58" y="70"/>
                  <a:pt x="58" y="70"/>
                </a:cubicBezTo>
                <a:cubicBezTo>
                  <a:pt x="61" y="73"/>
                  <a:pt x="66" y="73"/>
                  <a:pt x="69" y="71"/>
                </a:cubicBezTo>
                <a:cubicBezTo>
                  <a:pt x="77" y="63"/>
                  <a:pt x="77" y="63"/>
                  <a:pt x="77" y="63"/>
                </a:cubicBezTo>
                <a:cubicBezTo>
                  <a:pt x="80" y="60"/>
                  <a:pt x="80" y="56"/>
                  <a:pt x="78" y="53"/>
                </a:cubicBezTo>
                <a:cubicBezTo>
                  <a:pt x="69" y="43"/>
                  <a:pt x="69" y="43"/>
                  <a:pt x="69" y="43"/>
                </a:cubicBezTo>
                <a:cubicBezTo>
                  <a:pt x="66" y="40"/>
                  <a:pt x="61" y="39"/>
                  <a:pt x="58" y="42"/>
                </a:cubicBezTo>
                <a:cubicBezTo>
                  <a:pt x="50" y="50"/>
                  <a:pt x="50" y="50"/>
                  <a:pt x="50" y="50"/>
                </a:cubicBezTo>
                <a:cubicBezTo>
                  <a:pt x="47" y="52"/>
                  <a:pt x="47" y="57"/>
                  <a:pt x="49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5" y="67"/>
                  <a:pt x="45" y="67"/>
                  <a:pt x="45" y="67"/>
                </a:cubicBezTo>
                <a:cubicBezTo>
                  <a:pt x="22" y="62"/>
                  <a:pt x="22" y="62"/>
                  <a:pt x="22" y="62"/>
                </a:cubicBezTo>
                <a:cubicBezTo>
                  <a:pt x="61" y="27"/>
                  <a:pt x="61" y="27"/>
                  <a:pt x="61" y="27"/>
                </a:cubicBezTo>
                <a:lnTo>
                  <a:pt x="65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30480" compatLnSpc="1" lIns="60960" numCol="1" rIns="60960" tIns="30480" vert="horz" wrap="square"/>
          <a:p>
            <a:endParaRPr sz="1200" lang="en-US">
              <a:latin typeface="Arial" panose="020B0604020202020204" pitchFamily="34" charset="0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01" name="文本框 25"/>
          <p:cNvSpPr txBox="1"/>
          <p:nvPr/>
        </p:nvSpPr>
        <p:spPr>
          <a:xfrm>
            <a:off x="7594430" y="1150969"/>
            <a:ext cx="3770632" cy="645160"/>
          </a:xfrm>
          <a:prstGeom prst="rect"/>
          <a:noFill/>
          <a:effectLst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02" name="文本框 26"/>
          <p:cNvSpPr txBox="1"/>
          <p:nvPr/>
        </p:nvSpPr>
        <p:spPr>
          <a:xfrm>
            <a:off x="7594430" y="2504041"/>
            <a:ext cx="3770632" cy="645160"/>
          </a:xfrm>
          <a:prstGeom prst="rect"/>
          <a:noFill/>
          <a:effectLst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03" name="文本框 27"/>
          <p:cNvSpPr txBox="1"/>
          <p:nvPr/>
        </p:nvSpPr>
        <p:spPr>
          <a:xfrm>
            <a:off x="7594430" y="3794972"/>
            <a:ext cx="3770632" cy="645160"/>
          </a:xfrm>
          <a:prstGeom prst="rect"/>
          <a:noFill/>
          <a:effectLst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04" name="文本框 28"/>
          <p:cNvSpPr txBox="1"/>
          <p:nvPr/>
        </p:nvSpPr>
        <p:spPr>
          <a:xfrm>
            <a:off x="7594430" y="5148044"/>
            <a:ext cx="3770632" cy="645160"/>
          </a:xfrm>
          <a:prstGeom prst="rect"/>
          <a:noFill/>
          <a:effectLst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altLang="en-US" dirty="0" sz="1200" lang="zh-CN">
                <a:solidFill>
                  <a:schemeClr val="tx1">
                    <a:lumMod val="85000"/>
                    <a:lumOff val="1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您的内容打在这里，或者通过复制您的文本后，在此框中选择粘贴，并选择只保留文字</a:t>
            </a:r>
            <a:endParaRPr altLang="en-US" dirty="0" sz="1200" lang="zh-CN">
              <a:solidFill>
                <a:schemeClr val="tx1">
                  <a:lumMod val="85000"/>
                  <a:lumOff val="1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aphicFrame>
        <p:nvGraphicFramePr>
          <p:cNvPr id="4194304" name="图表 34"/>
          <p:cNvGraphicFramePr>
            <a:graphicFrameLocks/>
          </p:cNvGraphicFramePr>
          <p:nvPr/>
        </p:nvGraphicFramePr>
        <p:xfrm>
          <a:off x="890736" y="1285527"/>
          <a:ext cx="4907088" cy="4306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1965" t="4549" r="3926" b="15451"/>
          <a:stretch>
            <a:fillRect/>
          </a:stretch>
        </p:blipFill>
        <p:spPr>
          <a:xfrm>
            <a:off x="0" y="-1"/>
            <a:ext cx="12192000" cy="6858001"/>
          </a:xfrm>
          <a:prstGeom prst="rect"/>
        </p:spPr>
      </p:pic>
      <p:sp>
        <p:nvSpPr>
          <p:cNvPr id="1048708" name="矩形 4"/>
          <p:cNvSpPr/>
          <p:nvPr/>
        </p:nvSpPr>
        <p:spPr>
          <a:xfrm>
            <a:off x="4299675" y="1254439"/>
            <a:ext cx="2976881" cy="3647440"/>
          </a:xfrm>
          <a:prstGeom prst="rect"/>
        </p:spPr>
        <p:txBody>
          <a:bodyPr wrap="none">
            <a:spAutoFit/>
          </a:bodyPr>
          <a:p>
            <a:r>
              <a:rPr altLang="en-US" dirty="0" sz="23900" lang="zh-CN">
                <a:solidFill>
                  <a:schemeClr val="bg1">
                    <a:alpha val="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</a:t>
            </a:r>
            <a:r>
              <a:rPr altLang="zh-CN" dirty="0" sz="23900" lang="en-US">
                <a:solidFill>
                  <a:schemeClr val="bg1">
                    <a:alpha val="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2</a:t>
            </a:r>
            <a:endParaRPr altLang="en-US" dirty="0" sz="23900" lang="zh-CN">
              <a:solidFill>
                <a:schemeClr val="bg1">
                  <a:alpha val="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09" name="矩形 21"/>
          <p:cNvSpPr/>
          <p:nvPr/>
        </p:nvSpPr>
        <p:spPr>
          <a:xfrm flipH="1">
            <a:off x="2505027" y="3334867"/>
            <a:ext cx="7181946" cy="645160"/>
          </a:xfrm>
          <a:prstGeom prst="rect"/>
        </p:spPr>
        <p:txBody>
          <a:bodyPr wrap="square">
            <a:spAutoFit/>
          </a:bodyPr>
          <a:p>
            <a:pPr algn="ctr" lvl="0">
              <a:lnSpc>
                <a:spcPct val="150000"/>
              </a:lnSpc>
            </a:pPr>
            <a:r>
              <a:rPr altLang="zh-CN" dirty="0" sz="12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Lemon drops oat cake oat cake sugar plum sweet gingerbread chocolate cake gingerbread. Lemon drops oat cake oat cake sugar plum sweet.</a:t>
            </a:r>
            <a:endParaRPr altLang="zh-CN" dirty="0" sz="1200" lang="en-US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10" name="矩形 22"/>
          <p:cNvSpPr/>
          <p:nvPr/>
        </p:nvSpPr>
        <p:spPr>
          <a:xfrm>
            <a:off x="4478655" y="2663191"/>
            <a:ext cx="3234690" cy="706755"/>
          </a:xfrm>
          <a:prstGeom prst="rect"/>
        </p:spPr>
        <p:txBody>
          <a:bodyPr wrap="none">
            <a:spAutoFit/>
          </a:bodyPr>
          <a:p>
            <a:pPr algn="ctr"/>
            <a:r>
              <a:rPr altLang="en-US" b="1" dirty="0" sz="4000" lang="zh-CN">
                <a:solidFill>
                  <a:srgbClr val="2E76FF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工作数据展示</a:t>
            </a:r>
            <a:endParaRPr altLang="en-US" b="1" dirty="0" sz="4000" lang="zh-CN">
              <a:solidFill>
                <a:srgbClr val="2E76FF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pSp>
        <p:nvGrpSpPr>
          <p:cNvPr id="56" name="组合 3"/>
          <p:cNvGrpSpPr/>
          <p:nvPr/>
        </p:nvGrpSpPr>
        <p:grpSpPr>
          <a:xfrm>
            <a:off x="5734809" y="1771899"/>
            <a:ext cx="722383" cy="722383"/>
            <a:chOff x="2671306" y="4877333"/>
            <a:chExt cx="340898" cy="340898"/>
          </a:xfrm>
        </p:grpSpPr>
        <p:sp>
          <p:nvSpPr>
            <p:cNvPr id="1048711" name="椭圆 24"/>
            <p:cNvSpPr/>
            <p:nvPr/>
          </p:nvSpPr>
          <p:spPr>
            <a:xfrm>
              <a:off x="2671306" y="4877333"/>
              <a:ext cx="340898" cy="340898"/>
            </a:xfrm>
            <a:prstGeom prst="ellipse"/>
            <a:solidFill>
              <a:srgbClr val="2E76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48712" name="search-for-user-interface-symbol_47748"/>
            <p:cNvSpPr>
              <a:spLocks noChangeAspect="1"/>
            </p:cNvSpPr>
            <p:nvPr/>
          </p:nvSpPr>
          <p:spPr bwMode="auto">
            <a:xfrm>
              <a:off x="2752979" y="4948730"/>
              <a:ext cx="177554" cy="205591"/>
            </a:xfrm>
            <a:custGeom>
              <a:avLst/>
              <a:gdLst>
                <a:gd name="T0" fmla="*/ 6017 w 11054"/>
                <a:gd name="T1" fmla="*/ 11184 h 12800"/>
                <a:gd name="T2" fmla="*/ 9438 w 11054"/>
                <a:gd name="T3" fmla="*/ 7763 h 12800"/>
                <a:gd name="T4" fmla="*/ 8436 w 11054"/>
                <a:gd name="T5" fmla="*/ 12800 h 12800"/>
                <a:gd name="T6" fmla="*/ 7092 w 11054"/>
                <a:gd name="T7" fmla="*/ 9625 h 12800"/>
                <a:gd name="T8" fmla="*/ 8993 w 11054"/>
                <a:gd name="T9" fmla="*/ 11526 h 12800"/>
                <a:gd name="T10" fmla="*/ 8436 w 11054"/>
                <a:gd name="T11" fmla="*/ 8727 h 12800"/>
                <a:gd name="T12" fmla="*/ 8436 w 11054"/>
                <a:gd name="T13" fmla="*/ 10473 h 12800"/>
                <a:gd name="T14" fmla="*/ 8145 w 11054"/>
                <a:gd name="T15" fmla="*/ 9309 h 12800"/>
                <a:gd name="T16" fmla="*/ 8727 w 11054"/>
                <a:gd name="T17" fmla="*/ 9309 h 12800"/>
                <a:gd name="T18" fmla="*/ 9018 w 11054"/>
                <a:gd name="T19" fmla="*/ 9891 h 12800"/>
                <a:gd name="T20" fmla="*/ 9018 w 11054"/>
                <a:gd name="T21" fmla="*/ 10473 h 12800"/>
                <a:gd name="T22" fmla="*/ 6691 w 11054"/>
                <a:gd name="T23" fmla="*/ 7564 h 12800"/>
                <a:gd name="T24" fmla="*/ 5236 w 11054"/>
                <a:gd name="T25" fmla="*/ 7855 h 12800"/>
                <a:gd name="T26" fmla="*/ 4945 w 11054"/>
                <a:gd name="T27" fmla="*/ 9309 h 12800"/>
                <a:gd name="T28" fmla="*/ 4654 w 11054"/>
                <a:gd name="T29" fmla="*/ 7855 h 12800"/>
                <a:gd name="T30" fmla="*/ 3200 w 11054"/>
                <a:gd name="T31" fmla="*/ 7564 h 12800"/>
                <a:gd name="T32" fmla="*/ 4654 w 11054"/>
                <a:gd name="T33" fmla="*/ 7273 h 12800"/>
                <a:gd name="T34" fmla="*/ 3491 w 11054"/>
                <a:gd name="T35" fmla="*/ 6691 h 12800"/>
                <a:gd name="T36" fmla="*/ 3491 w 11054"/>
                <a:gd name="T37" fmla="*/ 6109 h 12800"/>
                <a:gd name="T38" fmla="*/ 3283 w 11054"/>
                <a:gd name="T39" fmla="*/ 5127 h 12800"/>
                <a:gd name="T40" fmla="*/ 3677 w 11054"/>
                <a:gd name="T41" fmla="*/ 4730 h 12800"/>
                <a:gd name="T42" fmla="*/ 5089 w 11054"/>
                <a:gd name="T43" fmla="*/ 5861 h 12800"/>
                <a:gd name="T44" fmla="*/ 6605 w 11054"/>
                <a:gd name="T45" fmla="*/ 4741 h 12800"/>
                <a:gd name="T46" fmla="*/ 5632 w 11054"/>
                <a:gd name="T47" fmla="*/ 6109 h 12800"/>
                <a:gd name="T48" fmla="*/ 6691 w 11054"/>
                <a:gd name="T49" fmla="*/ 6400 h 12800"/>
                <a:gd name="T50" fmla="*/ 5236 w 11054"/>
                <a:gd name="T51" fmla="*/ 6691 h 12800"/>
                <a:gd name="T52" fmla="*/ 6400 w 11054"/>
                <a:gd name="T53" fmla="*/ 7273 h 12800"/>
                <a:gd name="T54" fmla="*/ 8727 w 11054"/>
                <a:gd name="T55" fmla="*/ 6400 h 12800"/>
                <a:gd name="T56" fmla="*/ 8145 w 11054"/>
                <a:gd name="T57" fmla="*/ 2327 h 12800"/>
                <a:gd name="T58" fmla="*/ 6691 w 11054"/>
                <a:gd name="T59" fmla="*/ 3491 h 12800"/>
                <a:gd name="T60" fmla="*/ 2036 w 11054"/>
                <a:gd name="T61" fmla="*/ 2327 h 12800"/>
                <a:gd name="T62" fmla="*/ 1163 w 11054"/>
                <a:gd name="T63" fmla="*/ 2909 h 12800"/>
                <a:gd name="T64" fmla="*/ 1745 w 11054"/>
                <a:gd name="T65" fmla="*/ 11636 h 12800"/>
                <a:gd name="T66" fmla="*/ 5236 w 11054"/>
                <a:gd name="T67" fmla="*/ 12218 h 12800"/>
                <a:gd name="T68" fmla="*/ 1163 w 11054"/>
                <a:gd name="T69" fmla="*/ 12800 h 12800"/>
                <a:gd name="T70" fmla="*/ 0 w 11054"/>
                <a:gd name="T71" fmla="*/ 2327 h 12800"/>
                <a:gd name="T72" fmla="*/ 2036 w 11054"/>
                <a:gd name="T73" fmla="*/ 1164 h 12800"/>
                <a:gd name="T74" fmla="*/ 6691 w 11054"/>
                <a:gd name="T75" fmla="*/ 0 h 12800"/>
                <a:gd name="T76" fmla="*/ 8727 w 11054"/>
                <a:gd name="T77" fmla="*/ 1164 h 12800"/>
                <a:gd name="T78" fmla="*/ 9891 w 11054"/>
                <a:gd name="T79" fmla="*/ 6400 h 12800"/>
                <a:gd name="T80" fmla="*/ 6691 w 11054"/>
                <a:gd name="T81" fmla="*/ 1455 h 12800"/>
                <a:gd name="T82" fmla="*/ 3491 w 11054"/>
                <a:gd name="T83" fmla="*/ 1164 h 12800"/>
                <a:gd name="T84" fmla="*/ 3200 w 11054"/>
                <a:gd name="T85" fmla="*/ 2036 h 12800"/>
                <a:gd name="T86" fmla="*/ 6400 w 11054"/>
                <a:gd name="T87" fmla="*/ 2327 h 12800"/>
                <a:gd name="T88" fmla="*/ 6691 w 11054"/>
                <a:gd name="T89" fmla="*/ 1455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054" h="12800">
                  <a:moveTo>
                    <a:pt x="8436" y="12800"/>
                  </a:moveTo>
                  <a:cubicBezTo>
                    <a:pt x="7377" y="12800"/>
                    <a:pt x="6422" y="12162"/>
                    <a:pt x="6017" y="11184"/>
                  </a:cubicBezTo>
                  <a:cubicBezTo>
                    <a:pt x="5612" y="10205"/>
                    <a:pt x="5836" y="9079"/>
                    <a:pt x="6585" y="8331"/>
                  </a:cubicBezTo>
                  <a:cubicBezTo>
                    <a:pt x="7334" y="7582"/>
                    <a:pt x="8460" y="7358"/>
                    <a:pt x="9438" y="7763"/>
                  </a:cubicBezTo>
                  <a:cubicBezTo>
                    <a:pt x="10416" y="8168"/>
                    <a:pt x="11054" y="9123"/>
                    <a:pt x="11054" y="10182"/>
                  </a:cubicBezTo>
                  <a:cubicBezTo>
                    <a:pt x="11054" y="11628"/>
                    <a:pt x="9882" y="12800"/>
                    <a:pt x="8436" y="12800"/>
                  </a:cubicBezTo>
                  <a:close/>
                  <a:moveTo>
                    <a:pt x="8436" y="8727"/>
                  </a:moveTo>
                  <a:cubicBezTo>
                    <a:pt x="7848" y="8727"/>
                    <a:pt x="7317" y="9082"/>
                    <a:pt x="7092" y="9625"/>
                  </a:cubicBezTo>
                  <a:cubicBezTo>
                    <a:pt x="6867" y="10169"/>
                    <a:pt x="6992" y="10794"/>
                    <a:pt x="7408" y="11210"/>
                  </a:cubicBezTo>
                  <a:cubicBezTo>
                    <a:pt x="7824" y="11626"/>
                    <a:pt x="8449" y="11751"/>
                    <a:pt x="8993" y="11526"/>
                  </a:cubicBezTo>
                  <a:cubicBezTo>
                    <a:pt x="9536" y="11301"/>
                    <a:pt x="9891" y="10770"/>
                    <a:pt x="9891" y="10182"/>
                  </a:cubicBezTo>
                  <a:cubicBezTo>
                    <a:pt x="9891" y="9378"/>
                    <a:pt x="9239" y="8727"/>
                    <a:pt x="8436" y="8727"/>
                  </a:cubicBezTo>
                  <a:close/>
                  <a:moveTo>
                    <a:pt x="9018" y="10473"/>
                  </a:moveTo>
                  <a:lnTo>
                    <a:pt x="8436" y="10473"/>
                  </a:lnTo>
                  <a:cubicBezTo>
                    <a:pt x="8275" y="10473"/>
                    <a:pt x="8145" y="10342"/>
                    <a:pt x="8145" y="10182"/>
                  </a:cubicBezTo>
                  <a:lnTo>
                    <a:pt x="8145" y="9309"/>
                  </a:lnTo>
                  <a:cubicBezTo>
                    <a:pt x="8145" y="9148"/>
                    <a:pt x="8275" y="9018"/>
                    <a:pt x="8436" y="9018"/>
                  </a:cubicBezTo>
                  <a:cubicBezTo>
                    <a:pt x="8597" y="9018"/>
                    <a:pt x="8727" y="9148"/>
                    <a:pt x="8727" y="9309"/>
                  </a:cubicBezTo>
                  <a:lnTo>
                    <a:pt x="8727" y="9891"/>
                  </a:lnTo>
                  <a:lnTo>
                    <a:pt x="9018" y="9891"/>
                  </a:lnTo>
                  <a:cubicBezTo>
                    <a:pt x="9179" y="9891"/>
                    <a:pt x="9309" y="10021"/>
                    <a:pt x="9309" y="10182"/>
                  </a:cubicBezTo>
                  <a:cubicBezTo>
                    <a:pt x="9309" y="10342"/>
                    <a:pt x="9179" y="10473"/>
                    <a:pt x="9018" y="10473"/>
                  </a:cubicBezTo>
                  <a:close/>
                  <a:moveTo>
                    <a:pt x="6400" y="7273"/>
                  </a:moveTo>
                  <a:cubicBezTo>
                    <a:pt x="6560" y="7273"/>
                    <a:pt x="6691" y="7403"/>
                    <a:pt x="6691" y="7564"/>
                  </a:cubicBezTo>
                  <a:cubicBezTo>
                    <a:pt x="6691" y="7724"/>
                    <a:pt x="6560" y="7855"/>
                    <a:pt x="6400" y="7855"/>
                  </a:cubicBezTo>
                  <a:lnTo>
                    <a:pt x="5236" y="7855"/>
                  </a:lnTo>
                  <a:lnTo>
                    <a:pt x="5236" y="9018"/>
                  </a:lnTo>
                  <a:cubicBezTo>
                    <a:pt x="5236" y="9179"/>
                    <a:pt x="5106" y="9309"/>
                    <a:pt x="4945" y="9309"/>
                  </a:cubicBezTo>
                  <a:cubicBezTo>
                    <a:pt x="4785" y="9309"/>
                    <a:pt x="4654" y="9179"/>
                    <a:pt x="4654" y="9018"/>
                  </a:cubicBezTo>
                  <a:lnTo>
                    <a:pt x="4654" y="7855"/>
                  </a:lnTo>
                  <a:lnTo>
                    <a:pt x="3491" y="7855"/>
                  </a:lnTo>
                  <a:cubicBezTo>
                    <a:pt x="3330" y="7855"/>
                    <a:pt x="3200" y="7724"/>
                    <a:pt x="3200" y="7564"/>
                  </a:cubicBezTo>
                  <a:cubicBezTo>
                    <a:pt x="3200" y="7403"/>
                    <a:pt x="3330" y="7273"/>
                    <a:pt x="3491" y="7273"/>
                  </a:cubicBezTo>
                  <a:lnTo>
                    <a:pt x="4654" y="7273"/>
                  </a:lnTo>
                  <a:lnTo>
                    <a:pt x="4654" y="6691"/>
                  </a:lnTo>
                  <a:lnTo>
                    <a:pt x="3491" y="6691"/>
                  </a:lnTo>
                  <a:cubicBezTo>
                    <a:pt x="3330" y="6691"/>
                    <a:pt x="3200" y="6561"/>
                    <a:pt x="3200" y="6400"/>
                  </a:cubicBezTo>
                  <a:cubicBezTo>
                    <a:pt x="3200" y="6239"/>
                    <a:pt x="3330" y="6109"/>
                    <a:pt x="3491" y="6109"/>
                  </a:cubicBezTo>
                  <a:lnTo>
                    <a:pt x="4260" y="6109"/>
                  </a:lnTo>
                  <a:lnTo>
                    <a:pt x="3283" y="5127"/>
                  </a:lnTo>
                  <a:cubicBezTo>
                    <a:pt x="3174" y="5017"/>
                    <a:pt x="3174" y="4840"/>
                    <a:pt x="3283" y="4730"/>
                  </a:cubicBezTo>
                  <a:cubicBezTo>
                    <a:pt x="3391" y="4620"/>
                    <a:pt x="3569" y="4620"/>
                    <a:pt x="3677" y="4730"/>
                  </a:cubicBezTo>
                  <a:lnTo>
                    <a:pt x="4803" y="5861"/>
                  </a:lnTo>
                  <a:cubicBezTo>
                    <a:pt x="4890" y="5803"/>
                    <a:pt x="5003" y="5803"/>
                    <a:pt x="5089" y="5861"/>
                  </a:cubicBezTo>
                  <a:lnTo>
                    <a:pt x="6213" y="4738"/>
                  </a:lnTo>
                  <a:cubicBezTo>
                    <a:pt x="6323" y="4631"/>
                    <a:pt x="6497" y="4633"/>
                    <a:pt x="6605" y="4741"/>
                  </a:cubicBezTo>
                  <a:cubicBezTo>
                    <a:pt x="6713" y="4849"/>
                    <a:pt x="6714" y="5023"/>
                    <a:pt x="6608" y="5133"/>
                  </a:cubicBezTo>
                  <a:lnTo>
                    <a:pt x="5632" y="6109"/>
                  </a:lnTo>
                  <a:lnTo>
                    <a:pt x="6400" y="6109"/>
                  </a:lnTo>
                  <a:cubicBezTo>
                    <a:pt x="6560" y="6109"/>
                    <a:pt x="6691" y="6239"/>
                    <a:pt x="6691" y="6400"/>
                  </a:cubicBezTo>
                  <a:cubicBezTo>
                    <a:pt x="6691" y="6561"/>
                    <a:pt x="6560" y="6691"/>
                    <a:pt x="6400" y="6691"/>
                  </a:cubicBezTo>
                  <a:lnTo>
                    <a:pt x="5236" y="6691"/>
                  </a:lnTo>
                  <a:lnTo>
                    <a:pt x="5236" y="7273"/>
                  </a:lnTo>
                  <a:lnTo>
                    <a:pt x="6400" y="7273"/>
                  </a:lnTo>
                  <a:close/>
                  <a:moveTo>
                    <a:pt x="9309" y="6982"/>
                  </a:moveTo>
                  <a:cubicBezTo>
                    <a:pt x="8987" y="6982"/>
                    <a:pt x="8727" y="6721"/>
                    <a:pt x="8727" y="6400"/>
                  </a:cubicBezTo>
                  <a:lnTo>
                    <a:pt x="8727" y="2909"/>
                  </a:lnTo>
                  <a:cubicBezTo>
                    <a:pt x="8727" y="2588"/>
                    <a:pt x="8467" y="2327"/>
                    <a:pt x="8145" y="2327"/>
                  </a:cubicBezTo>
                  <a:lnTo>
                    <a:pt x="7854" y="2327"/>
                  </a:lnTo>
                  <a:cubicBezTo>
                    <a:pt x="7854" y="2970"/>
                    <a:pt x="7333" y="3491"/>
                    <a:pt x="6691" y="3491"/>
                  </a:cubicBezTo>
                  <a:lnTo>
                    <a:pt x="3200" y="3491"/>
                  </a:lnTo>
                  <a:cubicBezTo>
                    <a:pt x="2557" y="3491"/>
                    <a:pt x="2036" y="2970"/>
                    <a:pt x="2036" y="2327"/>
                  </a:cubicBezTo>
                  <a:lnTo>
                    <a:pt x="1745" y="2327"/>
                  </a:lnTo>
                  <a:cubicBezTo>
                    <a:pt x="1424" y="2327"/>
                    <a:pt x="1163" y="2588"/>
                    <a:pt x="1163" y="2909"/>
                  </a:cubicBezTo>
                  <a:lnTo>
                    <a:pt x="1163" y="11055"/>
                  </a:lnTo>
                  <a:cubicBezTo>
                    <a:pt x="1163" y="11376"/>
                    <a:pt x="1424" y="11636"/>
                    <a:pt x="1745" y="11636"/>
                  </a:cubicBezTo>
                  <a:lnTo>
                    <a:pt x="4654" y="11636"/>
                  </a:lnTo>
                  <a:cubicBezTo>
                    <a:pt x="4976" y="11636"/>
                    <a:pt x="5236" y="11897"/>
                    <a:pt x="5236" y="12218"/>
                  </a:cubicBezTo>
                  <a:cubicBezTo>
                    <a:pt x="5236" y="12539"/>
                    <a:pt x="4976" y="12800"/>
                    <a:pt x="4654" y="12800"/>
                  </a:cubicBezTo>
                  <a:lnTo>
                    <a:pt x="1163" y="12800"/>
                  </a:lnTo>
                  <a:cubicBezTo>
                    <a:pt x="521" y="12800"/>
                    <a:pt x="0" y="12279"/>
                    <a:pt x="0" y="11636"/>
                  </a:cubicBezTo>
                  <a:lnTo>
                    <a:pt x="0" y="2327"/>
                  </a:lnTo>
                  <a:cubicBezTo>
                    <a:pt x="0" y="1685"/>
                    <a:pt x="521" y="1164"/>
                    <a:pt x="1163" y="1164"/>
                  </a:cubicBezTo>
                  <a:lnTo>
                    <a:pt x="2036" y="1164"/>
                  </a:lnTo>
                  <a:cubicBezTo>
                    <a:pt x="2036" y="521"/>
                    <a:pt x="2557" y="0"/>
                    <a:pt x="3200" y="0"/>
                  </a:cubicBezTo>
                  <a:lnTo>
                    <a:pt x="6691" y="0"/>
                  </a:lnTo>
                  <a:cubicBezTo>
                    <a:pt x="7333" y="0"/>
                    <a:pt x="7854" y="521"/>
                    <a:pt x="7854" y="1164"/>
                  </a:cubicBezTo>
                  <a:lnTo>
                    <a:pt x="8727" y="1164"/>
                  </a:lnTo>
                  <a:cubicBezTo>
                    <a:pt x="9370" y="1164"/>
                    <a:pt x="9891" y="1685"/>
                    <a:pt x="9891" y="2327"/>
                  </a:cubicBezTo>
                  <a:lnTo>
                    <a:pt x="9891" y="6400"/>
                  </a:lnTo>
                  <a:cubicBezTo>
                    <a:pt x="9891" y="6721"/>
                    <a:pt x="9630" y="6982"/>
                    <a:pt x="9309" y="6982"/>
                  </a:cubicBezTo>
                  <a:close/>
                  <a:moveTo>
                    <a:pt x="6691" y="1455"/>
                  </a:moveTo>
                  <a:cubicBezTo>
                    <a:pt x="6691" y="1294"/>
                    <a:pt x="6560" y="1164"/>
                    <a:pt x="6400" y="1164"/>
                  </a:cubicBezTo>
                  <a:lnTo>
                    <a:pt x="3491" y="1164"/>
                  </a:lnTo>
                  <a:cubicBezTo>
                    <a:pt x="3330" y="1164"/>
                    <a:pt x="3200" y="1294"/>
                    <a:pt x="3200" y="1455"/>
                  </a:cubicBezTo>
                  <a:lnTo>
                    <a:pt x="3200" y="2036"/>
                  </a:lnTo>
                  <a:cubicBezTo>
                    <a:pt x="3200" y="2197"/>
                    <a:pt x="3330" y="2327"/>
                    <a:pt x="3491" y="2327"/>
                  </a:cubicBezTo>
                  <a:lnTo>
                    <a:pt x="6400" y="2327"/>
                  </a:lnTo>
                  <a:cubicBezTo>
                    <a:pt x="6560" y="2327"/>
                    <a:pt x="6691" y="2197"/>
                    <a:pt x="6691" y="2036"/>
                  </a:cubicBezTo>
                  <a:lnTo>
                    <a:pt x="6691" y="14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altLang="en-US" lang="zh-CN">
                <a:solidFill>
                  <a:schemeClr val="bg1"/>
                </a:solidFill>
                <a:latin typeface="Arial" panose="020B0604020202020204" pitchFamily="34" charset="0"/>
                <a:ea typeface="汉仪旗黑-60S" panose="00020600040101010101" pitchFamily="18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6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工作数据展示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17" name="TextBox 24"/>
          <p:cNvSpPr txBox="1"/>
          <p:nvPr/>
        </p:nvSpPr>
        <p:spPr>
          <a:xfrm>
            <a:off x="753213" y="5161001"/>
            <a:ext cx="2633455" cy="1637081"/>
          </a:xfrm>
          <a:prstGeom prst="rect"/>
          <a:noFill/>
        </p:spPr>
        <p:txBody>
          <a:bodyPr rtlCol="0" wrap="square">
            <a:spAutoFit/>
          </a:bodyPr>
          <a:p>
            <a:pPr algn="ctr" defTabSz="1375410">
              <a:lnSpc>
                <a:spcPct val="150000"/>
              </a:lnSpc>
            </a:pPr>
            <a:r>
              <a:rPr altLang="en-US" b="1" dirty="0" lang="zh-CN">
                <a:solidFill>
                  <a:schemeClr val="accent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b="1" dirty="0" lang="en-US">
              <a:solidFill>
                <a:schemeClr val="accent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 defTabSz="1218565">
              <a:lnSpc>
                <a:spcPct val="150000"/>
              </a:lnSpc>
              <a:spcBef>
                <a:spcPct val="20000"/>
              </a:spcBef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此处添加详细文本描述，建议与标题相关并符合整体语言风格，语言描述尽量简洁生动。</a:t>
            </a:r>
            <a:br>
              <a:rPr dirty="0" sz="1335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</a:br>
            <a:endParaRPr dirty="0" sz="1335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18" name="TextBox 26"/>
          <p:cNvSpPr txBox="1"/>
          <p:nvPr/>
        </p:nvSpPr>
        <p:spPr>
          <a:xfrm>
            <a:off x="3424917" y="5161001"/>
            <a:ext cx="2688329" cy="1637081"/>
          </a:xfrm>
          <a:prstGeom prst="rect"/>
          <a:noFill/>
        </p:spPr>
        <p:txBody>
          <a:bodyPr rtlCol="0" wrap="square">
            <a:spAutoFit/>
          </a:bodyPr>
          <a:p>
            <a:pPr algn="ctr" defTabSz="1375410">
              <a:lnSpc>
                <a:spcPct val="150000"/>
              </a:lnSpc>
            </a:pPr>
            <a:r>
              <a:rPr altLang="en-US" b="1" dirty="0" lang="zh-CN">
                <a:solidFill>
                  <a:schemeClr val="accent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b="1" dirty="0" lang="en-US">
              <a:solidFill>
                <a:schemeClr val="accent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 defTabSz="1218565">
              <a:lnSpc>
                <a:spcPct val="150000"/>
              </a:lnSpc>
              <a:spcBef>
                <a:spcPct val="20000"/>
              </a:spcBef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此处添加详细文本描述，建议与标题相关并符合整体语言风格，语言描述尽量简洁生动。</a:t>
            </a:r>
            <a:br>
              <a:rPr dirty="0" sz="1335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</a:br>
            <a:endParaRPr dirty="0" sz="1335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19" name="TextBox 29"/>
          <p:cNvSpPr txBox="1"/>
          <p:nvPr/>
        </p:nvSpPr>
        <p:spPr>
          <a:xfrm>
            <a:off x="6151494" y="5161001"/>
            <a:ext cx="2666389" cy="1637081"/>
          </a:xfrm>
          <a:prstGeom prst="rect"/>
          <a:noFill/>
        </p:spPr>
        <p:txBody>
          <a:bodyPr rtlCol="0" wrap="square">
            <a:spAutoFit/>
          </a:bodyPr>
          <a:p>
            <a:pPr algn="ctr" defTabSz="1375410">
              <a:lnSpc>
                <a:spcPct val="150000"/>
              </a:lnSpc>
            </a:pPr>
            <a:r>
              <a:rPr altLang="en-US" b="1" dirty="0" lang="zh-CN">
                <a:solidFill>
                  <a:schemeClr val="accent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b="1" dirty="0" lang="en-US">
              <a:solidFill>
                <a:schemeClr val="accent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 defTabSz="1218565">
              <a:lnSpc>
                <a:spcPct val="150000"/>
              </a:lnSpc>
              <a:spcBef>
                <a:spcPct val="20000"/>
              </a:spcBef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此处添加详细文本描述，建议与标题相关并符合整体语言风格，语言描述尽量简洁生动。</a:t>
            </a:r>
            <a:br>
              <a:rPr dirty="0" sz="1335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</a:br>
            <a:endParaRPr dirty="0" sz="1335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20" name="TextBox 35"/>
          <p:cNvSpPr txBox="1"/>
          <p:nvPr/>
        </p:nvSpPr>
        <p:spPr>
          <a:xfrm>
            <a:off x="8856135" y="5161001"/>
            <a:ext cx="2556644" cy="1637081"/>
          </a:xfrm>
          <a:prstGeom prst="rect"/>
          <a:noFill/>
        </p:spPr>
        <p:txBody>
          <a:bodyPr rtlCol="0" wrap="square">
            <a:spAutoFit/>
          </a:bodyPr>
          <a:p>
            <a:pPr algn="ctr" defTabSz="1375410">
              <a:lnSpc>
                <a:spcPct val="150000"/>
              </a:lnSpc>
            </a:pPr>
            <a:r>
              <a:rPr altLang="en-US" b="1" dirty="0" lang="zh-CN">
                <a:solidFill>
                  <a:schemeClr val="accent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点击添加标题</a:t>
            </a:r>
            <a:endParaRPr b="1" dirty="0" lang="en-US">
              <a:solidFill>
                <a:schemeClr val="accent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  <a:p>
            <a:pPr algn="ctr" defTabSz="1218565">
              <a:lnSpc>
                <a:spcPct val="150000"/>
              </a:lnSpc>
              <a:spcBef>
                <a:spcPct val="20000"/>
              </a:spcBef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此处添加详细文本描述，建议与标题相关并符合整体语言风格，语言描述尽量简洁生动。</a:t>
            </a:r>
            <a:br>
              <a:rPr dirty="0" sz="1335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</a:br>
            <a:endParaRPr dirty="0" sz="1335" lang="en-US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aphicFrame>
        <p:nvGraphicFramePr>
          <p:cNvPr id="4194305" name="图表 65"/>
          <p:cNvGraphicFramePr>
            <a:graphicFrameLocks/>
          </p:cNvGraphicFramePr>
          <p:nvPr/>
        </p:nvGraphicFramePr>
        <p:xfrm>
          <a:off x="753212" y="1088572"/>
          <a:ext cx="10814673" cy="4072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文本框 1"/>
          <p:cNvSpPr txBox="1"/>
          <p:nvPr/>
        </p:nvSpPr>
        <p:spPr>
          <a:xfrm flipH="1">
            <a:off x="890736" y="252954"/>
            <a:ext cx="4682749" cy="583565"/>
          </a:xfrm>
          <a:prstGeom prst="rect"/>
          <a:noFill/>
        </p:spPr>
        <p:txBody>
          <a:bodyPr rtlCol="0" wrap="square">
            <a:spAutoFit/>
          </a:bodyPr>
          <a:p>
            <a:pPr defTabSz="914400"/>
            <a:r>
              <a:rPr altLang="en-US" b="1" sz="3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工作数据展示</a:t>
            </a:r>
            <a:endParaRPr altLang="en-US" b="1" dirty="0" sz="3200" lang="zh-CN"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25" name="Freeform 6"/>
          <p:cNvSpPr/>
          <p:nvPr/>
        </p:nvSpPr>
        <p:spPr bwMode="auto">
          <a:xfrm>
            <a:off x="834231" y="2128088"/>
            <a:ext cx="490538" cy="492125"/>
          </a:xfrm>
          <a:custGeom>
            <a:avLst/>
            <a:gdLst>
              <a:gd name="T0" fmla="*/ 226 w 226"/>
              <a:gd name="T1" fmla="*/ 227 h 227"/>
              <a:gd name="T2" fmla="*/ 82 w 226"/>
              <a:gd name="T3" fmla="*/ 227 h 227"/>
              <a:gd name="T4" fmla="*/ 0 w 226"/>
              <a:gd name="T5" fmla="*/ 145 h 227"/>
              <a:gd name="T6" fmla="*/ 0 w 226"/>
              <a:gd name="T7" fmla="*/ 0 h 227"/>
              <a:gd name="T8" fmla="*/ 144 w 226"/>
              <a:gd name="T9" fmla="*/ 0 h 227"/>
              <a:gd name="T10" fmla="*/ 226 w 226"/>
              <a:gd name="T11" fmla="*/ 82 h 227"/>
              <a:gd name="T12" fmla="*/ 226 w 226"/>
              <a:gd name="T13" fmla="*/ 227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6" h="227">
                <a:moveTo>
                  <a:pt x="226" y="227"/>
                </a:moveTo>
                <a:cubicBezTo>
                  <a:pt x="82" y="227"/>
                  <a:pt x="82" y="227"/>
                  <a:pt x="82" y="227"/>
                </a:cubicBezTo>
                <a:cubicBezTo>
                  <a:pt x="36" y="227"/>
                  <a:pt x="0" y="190"/>
                  <a:pt x="0" y="145"/>
                </a:cubicBezTo>
                <a:cubicBezTo>
                  <a:pt x="0" y="0"/>
                  <a:pt x="0" y="0"/>
                  <a:pt x="0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90" y="0"/>
                  <a:pt x="226" y="37"/>
                  <a:pt x="226" y="82"/>
                </a:cubicBezTo>
                <a:lnTo>
                  <a:pt x="226" y="2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 anchorCtr="0" bIns="0" compatLnSpc="1" lIns="0" numCol="1" rIns="0" tIns="0" vert="horz" wrap="square"/>
          <a:p>
            <a:pPr algn="ctr"/>
            <a:r>
              <a:rPr altLang="zh-CN" dirty="0" sz="14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01</a:t>
            </a:r>
            <a:endParaRPr altLang="zh-CN" dirty="0" sz="1400" lang="en-US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26" name="Freeform 7"/>
          <p:cNvSpPr/>
          <p:nvPr/>
        </p:nvSpPr>
        <p:spPr bwMode="auto">
          <a:xfrm>
            <a:off x="10826750" y="2128088"/>
            <a:ext cx="493713" cy="492125"/>
          </a:xfrm>
          <a:custGeom>
            <a:avLst/>
            <a:gdLst>
              <a:gd name="T0" fmla="*/ 0 w 227"/>
              <a:gd name="T1" fmla="*/ 227 h 227"/>
              <a:gd name="T2" fmla="*/ 145 w 227"/>
              <a:gd name="T3" fmla="*/ 227 h 227"/>
              <a:gd name="T4" fmla="*/ 227 w 227"/>
              <a:gd name="T5" fmla="*/ 145 h 227"/>
              <a:gd name="T6" fmla="*/ 227 w 227"/>
              <a:gd name="T7" fmla="*/ 0 h 227"/>
              <a:gd name="T8" fmla="*/ 82 w 227"/>
              <a:gd name="T9" fmla="*/ 0 h 227"/>
              <a:gd name="T10" fmla="*/ 0 w 227"/>
              <a:gd name="T11" fmla="*/ 82 h 227"/>
              <a:gd name="T12" fmla="*/ 0 w 227"/>
              <a:gd name="T13" fmla="*/ 227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7" h="227">
                <a:moveTo>
                  <a:pt x="0" y="227"/>
                </a:moveTo>
                <a:cubicBezTo>
                  <a:pt x="145" y="227"/>
                  <a:pt x="145" y="227"/>
                  <a:pt x="145" y="227"/>
                </a:cubicBezTo>
                <a:cubicBezTo>
                  <a:pt x="190" y="227"/>
                  <a:pt x="227" y="190"/>
                  <a:pt x="227" y="145"/>
                </a:cubicBezTo>
                <a:cubicBezTo>
                  <a:pt x="227" y="0"/>
                  <a:pt x="227" y="0"/>
                  <a:pt x="227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37" y="0"/>
                  <a:pt x="0" y="37"/>
                  <a:pt x="0" y="82"/>
                </a:cubicBezTo>
                <a:lnTo>
                  <a:pt x="0" y="22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 anchorCtr="0" bIns="0" compatLnSpc="1" lIns="0" numCol="1" rIns="0" tIns="0" vert="horz" wrap="square"/>
          <a:p>
            <a:pPr algn="ctr"/>
            <a:r>
              <a:rPr altLang="zh-CN" dirty="0" sz="14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02</a:t>
            </a:r>
            <a:endParaRPr altLang="zh-CN" dirty="0" sz="1400" lang="en-US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27" name="Freeform 8"/>
          <p:cNvSpPr/>
          <p:nvPr/>
        </p:nvSpPr>
        <p:spPr bwMode="auto">
          <a:xfrm>
            <a:off x="877094" y="4167504"/>
            <a:ext cx="490538" cy="492125"/>
          </a:xfrm>
          <a:custGeom>
            <a:avLst/>
            <a:gdLst>
              <a:gd name="T0" fmla="*/ 226 w 226"/>
              <a:gd name="T1" fmla="*/ 0 h 227"/>
              <a:gd name="T2" fmla="*/ 82 w 226"/>
              <a:gd name="T3" fmla="*/ 0 h 227"/>
              <a:gd name="T4" fmla="*/ 0 w 226"/>
              <a:gd name="T5" fmla="*/ 82 h 227"/>
              <a:gd name="T6" fmla="*/ 0 w 226"/>
              <a:gd name="T7" fmla="*/ 227 h 227"/>
              <a:gd name="T8" fmla="*/ 144 w 226"/>
              <a:gd name="T9" fmla="*/ 227 h 227"/>
              <a:gd name="T10" fmla="*/ 226 w 226"/>
              <a:gd name="T11" fmla="*/ 145 h 227"/>
              <a:gd name="T12" fmla="*/ 226 w 226"/>
              <a:gd name="T13" fmla="*/ 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6" h="227">
                <a:moveTo>
                  <a:pt x="226" y="0"/>
                </a:moveTo>
                <a:cubicBezTo>
                  <a:pt x="82" y="0"/>
                  <a:pt x="82" y="0"/>
                  <a:pt x="82" y="0"/>
                </a:cubicBezTo>
                <a:cubicBezTo>
                  <a:pt x="36" y="0"/>
                  <a:pt x="0" y="37"/>
                  <a:pt x="0" y="82"/>
                </a:cubicBezTo>
                <a:cubicBezTo>
                  <a:pt x="0" y="227"/>
                  <a:pt x="0" y="227"/>
                  <a:pt x="0" y="227"/>
                </a:cubicBezTo>
                <a:cubicBezTo>
                  <a:pt x="144" y="227"/>
                  <a:pt x="144" y="227"/>
                  <a:pt x="144" y="227"/>
                </a:cubicBezTo>
                <a:cubicBezTo>
                  <a:pt x="190" y="227"/>
                  <a:pt x="226" y="190"/>
                  <a:pt x="226" y="145"/>
                </a:cubicBezTo>
                <a:lnTo>
                  <a:pt x="2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 anchorCtr="0" bIns="0" compatLnSpc="1" lIns="0" numCol="1" rIns="0" tIns="0" vert="horz" wrap="square"/>
          <a:p>
            <a:pPr algn="ctr"/>
            <a:r>
              <a:rPr altLang="zh-CN" dirty="0" sz="14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03</a:t>
            </a:r>
            <a:endParaRPr altLang="zh-CN" dirty="0" sz="1400" lang="en-US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28" name="Freeform 9"/>
          <p:cNvSpPr/>
          <p:nvPr/>
        </p:nvSpPr>
        <p:spPr bwMode="auto">
          <a:xfrm>
            <a:off x="10864056" y="4167505"/>
            <a:ext cx="493713" cy="492125"/>
          </a:xfrm>
          <a:custGeom>
            <a:avLst/>
            <a:gdLst>
              <a:gd name="T0" fmla="*/ 0 w 227"/>
              <a:gd name="T1" fmla="*/ 0 h 227"/>
              <a:gd name="T2" fmla="*/ 145 w 227"/>
              <a:gd name="T3" fmla="*/ 0 h 227"/>
              <a:gd name="T4" fmla="*/ 227 w 227"/>
              <a:gd name="T5" fmla="*/ 82 h 227"/>
              <a:gd name="T6" fmla="*/ 227 w 227"/>
              <a:gd name="T7" fmla="*/ 227 h 227"/>
              <a:gd name="T8" fmla="*/ 82 w 227"/>
              <a:gd name="T9" fmla="*/ 227 h 227"/>
              <a:gd name="T10" fmla="*/ 0 w 227"/>
              <a:gd name="T11" fmla="*/ 145 h 227"/>
              <a:gd name="T12" fmla="*/ 0 w 227"/>
              <a:gd name="T13" fmla="*/ 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7" h="227">
                <a:moveTo>
                  <a:pt x="0" y="0"/>
                </a:moveTo>
                <a:cubicBezTo>
                  <a:pt x="145" y="0"/>
                  <a:pt x="145" y="0"/>
                  <a:pt x="145" y="0"/>
                </a:cubicBezTo>
                <a:cubicBezTo>
                  <a:pt x="190" y="0"/>
                  <a:pt x="227" y="37"/>
                  <a:pt x="227" y="82"/>
                </a:cubicBezTo>
                <a:cubicBezTo>
                  <a:pt x="227" y="227"/>
                  <a:pt x="227" y="227"/>
                  <a:pt x="227" y="227"/>
                </a:cubicBezTo>
                <a:cubicBezTo>
                  <a:pt x="82" y="227"/>
                  <a:pt x="82" y="227"/>
                  <a:pt x="82" y="227"/>
                </a:cubicBezTo>
                <a:cubicBezTo>
                  <a:pt x="37" y="227"/>
                  <a:pt x="0" y="190"/>
                  <a:pt x="0" y="14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 anchorCtr="0" bIns="0" compatLnSpc="1" lIns="0" numCol="1" rIns="0" tIns="0" vert="horz" wrap="square"/>
          <a:p>
            <a:pPr algn="ctr"/>
            <a:r>
              <a:rPr altLang="zh-CN" dirty="0" sz="1400" lang="en-US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04</a:t>
            </a:r>
            <a:endParaRPr altLang="zh-CN" dirty="0" sz="1400" lang="en-US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29" name="矩形 37"/>
          <p:cNvSpPr/>
          <p:nvPr/>
        </p:nvSpPr>
        <p:spPr>
          <a:xfrm>
            <a:off x="1431132" y="2676535"/>
            <a:ext cx="2354261" cy="89154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r>
              <a:rPr altLang="zh-CN" dirty="0" sz="1200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…</a:t>
            </a:r>
            <a:r>
              <a:rPr altLang="zh-CN" dirty="0" sz="1200" lang="en-US">
                <a:latin typeface="思源黑体 Regular" panose="020B0500000000000000" charset="-122"/>
                <a:ea typeface="汉仪旗黑-60S" panose="00020600040101010101" pitchFamily="18" charset="-122"/>
                <a:sym typeface="Arial" panose="020B0604020202020204" pitchFamily="34" charset="0"/>
              </a:rPr>
              <a:t>…</a:t>
            </a:r>
            <a:endParaRPr altLang="zh-CN" dirty="0" sz="1200" lang="en-US">
              <a:latin typeface="思源黑体 Regular" panose="020B0500000000000000" charset="-122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30" name="矩形 38"/>
          <p:cNvSpPr/>
          <p:nvPr/>
        </p:nvSpPr>
        <p:spPr>
          <a:xfrm>
            <a:off x="1431132" y="2222430"/>
            <a:ext cx="1099820" cy="368300"/>
          </a:xfrm>
          <a:prstGeom prst="rect"/>
        </p:spPr>
        <p:txBody>
          <a:bodyPr wrap="none">
            <a:spAutoFit/>
          </a:bodyPr>
          <a:p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标题内容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31" name="矩形 39"/>
          <p:cNvSpPr/>
          <p:nvPr/>
        </p:nvSpPr>
        <p:spPr>
          <a:xfrm>
            <a:off x="1431132" y="4570875"/>
            <a:ext cx="2354261" cy="89154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r>
              <a:rPr altLang="zh-CN" dirty="0" sz="1200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…</a:t>
            </a:r>
            <a:r>
              <a:rPr altLang="zh-CN" dirty="0" sz="1200" lang="en-US">
                <a:latin typeface="思源黑体 Regular" panose="020B0500000000000000" charset="-122"/>
                <a:ea typeface="汉仪旗黑-60S" panose="00020600040101010101" pitchFamily="18" charset="-122"/>
                <a:sym typeface="Arial" panose="020B0604020202020204" pitchFamily="34" charset="0"/>
              </a:rPr>
              <a:t>…</a:t>
            </a:r>
            <a:endParaRPr altLang="zh-CN" dirty="0" sz="1200" lang="en-US">
              <a:latin typeface="思源黑体 Regular" panose="020B0500000000000000" charset="-122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32" name="矩形 40"/>
          <p:cNvSpPr/>
          <p:nvPr/>
        </p:nvSpPr>
        <p:spPr>
          <a:xfrm>
            <a:off x="1431132" y="4116770"/>
            <a:ext cx="1099820" cy="368300"/>
          </a:xfrm>
          <a:prstGeom prst="rect"/>
        </p:spPr>
        <p:txBody>
          <a:bodyPr wrap="none">
            <a:spAutoFit/>
          </a:bodyPr>
          <a:p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标题内容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33" name="矩形 41"/>
          <p:cNvSpPr/>
          <p:nvPr/>
        </p:nvSpPr>
        <p:spPr>
          <a:xfrm>
            <a:off x="8400258" y="2676535"/>
            <a:ext cx="2354261" cy="891540"/>
          </a:xfrm>
          <a:prstGeom prst="rect"/>
        </p:spPr>
        <p:txBody>
          <a:bodyPr wrap="square">
            <a:spAutoFit/>
          </a:bodyPr>
          <a:p>
            <a:pPr algn="r">
              <a:lnSpc>
                <a:spcPct val="150000"/>
              </a:lnSpc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r>
              <a:rPr altLang="zh-CN" dirty="0" sz="1200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…</a:t>
            </a:r>
            <a:r>
              <a:rPr altLang="zh-CN" dirty="0" sz="1200" lang="en-US">
                <a:latin typeface="思源黑体 Regular" panose="020B0500000000000000" charset="-122"/>
                <a:ea typeface="汉仪旗黑-60S" panose="00020600040101010101" pitchFamily="18" charset="-122"/>
                <a:sym typeface="Arial" panose="020B0604020202020204" pitchFamily="34" charset="0"/>
              </a:rPr>
              <a:t>…</a:t>
            </a:r>
            <a:endParaRPr altLang="zh-CN" dirty="0" sz="1200" lang="en-US">
              <a:latin typeface="思源黑体 Regular" panose="020B0500000000000000" charset="-122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34" name="矩形 42"/>
          <p:cNvSpPr/>
          <p:nvPr/>
        </p:nvSpPr>
        <p:spPr>
          <a:xfrm>
            <a:off x="9654699" y="2222430"/>
            <a:ext cx="1099820" cy="368300"/>
          </a:xfrm>
          <a:prstGeom prst="rect"/>
        </p:spPr>
        <p:txBody>
          <a:bodyPr wrap="none">
            <a:spAutoFit/>
          </a:bodyPr>
          <a:p>
            <a:pPr algn="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标题内容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sp>
        <p:nvSpPr>
          <p:cNvPr id="1048735" name="矩形 43"/>
          <p:cNvSpPr/>
          <p:nvPr/>
        </p:nvSpPr>
        <p:spPr>
          <a:xfrm>
            <a:off x="8400258" y="4570875"/>
            <a:ext cx="2354261" cy="891540"/>
          </a:xfrm>
          <a:prstGeom prst="rect"/>
        </p:spPr>
        <p:txBody>
          <a:bodyPr wrap="square">
            <a:spAutoFit/>
          </a:bodyPr>
          <a:p>
            <a:pPr algn="r">
              <a:lnSpc>
                <a:spcPct val="150000"/>
              </a:lnSpc>
            </a:pPr>
            <a:r>
              <a:rPr altLang="en-US" dirty="0" sz="1200" lang="zh-CN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此处添加详细文本描述，建议与标题相关并符合整体语言风格，语言描述尽量</a:t>
            </a:r>
            <a:r>
              <a:rPr altLang="zh-CN" dirty="0" sz="1200" lang="en-US"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…</a:t>
            </a:r>
            <a:r>
              <a:rPr altLang="zh-CN" dirty="0" sz="1200" lang="en-US">
                <a:latin typeface="思源黑体 Regular" panose="020B0500000000000000" charset="-122"/>
                <a:ea typeface="汉仪旗黑-60S" panose="00020600040101010101" pitchFamily="18" charset="-122"/>
                <a:sym typeface="Arial" panose="020B0604020202020204" pitchFamily="34" charset="0"/>
              </a:rPr>
              <a:t>…</a:t>
            </a:r>
            <a:endParaRPr altLang="zh-CN" dirty="0" sz="1200" lang="en-US">
              <a:latin typeface="思源黑体 Regular" panose="020B0500000000000000" charset="-122"/>
              <a:ea typeface="汉仪旗黑-60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048736" name="矩形 44"/>
          <p:cNvSpPr/>
          <p:nvPr/>
        </p:nvSpPr>
        <p:spPr>
          <a:xfrm>
            <a:off x="9654699" y="4116770"/>
            <a:ext cx="1099820" cy="368300"/>
          </a:xfrm>
          <a:prstGeom prst="rect"/>
        </p:spPr>
        <p:txBody>
          <a:bodyPr wrap="none">
            <a:spAutoFit/>
          </a:bodyPr>
          <a:p>
            <a:pPr algn="r"/>
            <a:r>
              <a:rPr altLang="en-US" b="1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Arial" panose="020B0604020202020204" pitchFamily="34" charset="0"/>
              </a:rPr>
              <a:t>标题内容</a:t>
            </a:r>
            <a:endParaRPr altLang="en-US" b="1" dirty="0" lang="zh-CN">
              <a:solidFill>
                <a:schemeClr val="tx1">
                  <a:lumMod val="75000"/>
                  <a:lumOff val="2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Arial" panose="020B0604020202020204" pitchFamily="34" charset="0"/>
            </a:endParaRPr>
          </a:p>
        </p:txBody>
      </p:sp>
      <p:graphicFrame>
        <p:nvGraphicFramePr>
          <p:cNvPr id="4194306" name="图表 45"/>
          <p:cNvGraphicFramePr>
            <a:graphicFrameLocks/>
          </p:cNvGraphicFramePr>
          <p:nvPr/>
        </p:nvGraphicFramePr>
        <p:xfrm>
          <a:off x="1975896" y="1103116"/>
          <a:ext cx="7927475" cy="52849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ISLIDE.ICON" val="#150925;#141413;#405318;"/>
</p:tagLst>
</file>

<file path=ppt/tags/tag10.xml><?xml version="1.0" encoding="utf-8"?>
<p:tagLst xmlns:p="http://schemas.openxmlformats.org/presentationml/2006/main">
  <p:tag name="ISLIDE.ICON" val="#150925;#141413;#405318;"/>
</p:tagLst>
</file>

<file path=ppt/tags/tag11.xml><?xml version="1.0" encoding="utf-8"?>
<p:tagLst xmlns:p="http://schemas.openxmlformats.org/presentationml/2006/main">
  <p:tag name="ISLIDE.ICON" val="#150925;#141413;#405318;"/>
</p:tagLst>
</file>

<file path=ppt/tags/tag12.xml><?xml version="1.0" encoding="utf-8"?>
<p:tagLst xmlns:p="http://schemas.openxmlformats.org/presentationml/2006/main">
  <p:tag name="ISLIDE.ICON" val="#150925;#141413;#405318;"/>
</p:tagLst>
</file>

<file path=ppt/tags/tag13.xml><?xml version="1.0" encoding="utf-8"?>
<p:tagLst xmlns:p="http://schemas.openxmlformats.org/presentationml/2006/main">
  <p:tag name="ISLIDE.ICON" val="#150925;#141413;#405318;"/>
</p:tagLst>
</file>

<file path=ppt/tags/tag14.xml><?xml version="1.0" encoding="utf-8"?>
<p:tagLst xmlns:p="http://schemas.openxmlformats.org/presentationml/2006/main">
  <p:tag name="ISLIDE.ICON" val="#150925;#141413;#405318;"/>
</p:tagLst>
</file>

<file path=ppt/tags/tag15.xml><?xml version="1.0" encoding="utf-8"?>
<p:tagLst xmlns:p="http://schemas.openxmlformats.org/presentationml/2006/main">
  <p:tag name="ISLIDE.ICON" val="#150925;#141413;#405318;"/>
</p:tagLst>
</file>

<file path=ppt/tags/tag16.xml><?xml version="1.0" encoding="utf-8"?>
<p:tagLst xmlns:p="http://schemas.openxmlformats.org/presentationml/2006/main">
  <p:tag name="ISLIDE.ICON" val="#150925;#141413;#405318;"/>
</p:tagLst>
</file>

<file path=ppt/tags/tag17.xml><?xml version="1.0" encoding="utf-8"?>
<p:tagLst xmlns:p="http://schemas.openxmlformats.org/presentationml/2006/main">
  <p:tag name="ISLIDE.ICON" val="#150925;#141413;#405318;"/>
</p:tagLst>
</file>

<file path=ppt/tags/tag18.xml><?xml version="1.0" encoding="utf-8"?>
<p:tagLst xmlns:p="http://schemas.openxmlformats.org/presentationml/2006/main">
  <p:tag name="ISLIDE.ICON" val="#150925;#141413;#405318;"/>
</p:tagLst>
</file>

<file path=ppt/tags/tag19.xml><?xml version="1.0" encoding="utf-8"?>
<p:tagLst xmlns:p="http://schemas.openxmlformats.org/presentationml/2006/main">
  <p:tag name="ISLIDE.ICON" val="#150925;#141413;#405318;"/>
</p:tagLst>
</file>

<file path=ppt/tags/tag2.xml><?xml version="1.0" encoding="utf-8"?>
<p:tagLst xmlns:p="http://schemas.openxmlformats.org/presentationml/2006/main">
  <p:tag name="ISLIDE.ICON" val="#150925;#141413;#405318;"/>
</p:tagLst>
</file>

<file path=ppt/tags/tag20.xml><?xml version="1.0" encoding="utf-8"?>
<p:tagLst xmlns:p="http://schemas.openxmlformats.org/presentationml/2006/main">
  <p:tag name="ISLIDE.ICON" val="#150925;#141413;#405318;"/>
</p:tagLst>
</file>

<file path=ppt/tags/tag3.xml><?xml version="1.0" encoding="utf-8"?>
<p:tagLst xmlns:p="http://schemas.openxmlformats.org/presentationml/2006/main">
  <p:tag name="ISLIDE.ICON" val="#150925;#141413;#405318;"/>
</p:tagLst>
</file>

<file path=ppt/tags/tag4.xml><?xml version="1.0" encoding="utf-8"?>
<p:tagLst xmlns:p="http://schemas.openxmlformats.org/presentationml/2006/main">
  <p:tag name="ISLIDE.ICON" val="#150925;#141413;#405318;"/>
</p:tagLst>
</file>

<file path=ppt/tags/tag5.xml><?xml version="1.0" encoding="utf-8"?>
<p:tagLst xmlns:p="http://schemas.openxmlformats.org/presentationml/2006/main">
  <p:tag name="ISLIDE.ICON" val="#150925;#141413;#405318;"/>
</p:tagLst>
</file>

<file path=ppt/tags/tag6.xml><?xml version="1.0" encoding="utf-8"?>
<p:tagLst xmlns:p="http://schemas.openxmlformats.org/presentationml/2006/main">
  <p:tag name="ISLIDE.ICON" val="#150925;#141413;#405318;"/>
</p:tagLst>
</file>

<file path=ppt/tags/tag7.xml><?xml version="1.0" encoding="utf-8"?>
<p:tagLst xmlns:p="http://schemas.openxmlformats.org/presentationml/2006/main">
  <p:tag name="ISLIDE.ICON" val="#150925;#141413;#405318;"/>
</p:tagLst>
</file>

<file path=ppt/tags/tag8.xml><?xml version="1.0" encoding="utf-8"?>
<p:tagLst xmlns:p="http://schemas.openxmlformats.org/presentationml/2006/main">
  <p:tag name="ISLIDE.ICON" val="#150925;#141413;#405318;"/>
</p:tagLst>
</file>

<file path=ppt/tags/tag9.xml><?xml version="1.0" encoding="utf-8"?>
<p:tagLst xmlns:p="http://schemas.openxmlformats.org/presentationml/2006/main">
  <p:tag name="ISLIDE.ICON" val="#150925;#141413;#405318;"/>
</p:tagLst>
</file>

<file path=ppt/theme/theme1.xml><?xml version="1.0" encoding="utf-8"?>
<a:theme xmlns:a="http://schemas.openxmlformats.org/drawingml/2006/main" name="Office 主题​​">
  <a:themeElements>
    <a:clrScheme name="自定义 174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031867"/>
      </a:accent1>
      <a:accent2>
        <a:srgbClr val="0044CC"/>
      </a:accent2>
      <a:accent3>
        <a:srgbClr val="262626"/>
      </a:accent3>
      <a:accent4>
        <a:srgbClr val="031867"/>
      </a:accent4>
      <a:accent5>
        <a:srgbClr val="0044CC"/>
      </a:accent5>
      <a:accent6>
        <a:srgbClr val="3F3F3F"/>
      </a:accent6>
      <a:hlink>
        <a:srgbClr val="0563C1"/>
      </a:hlink>
      <a:folHlink>
        <a:srgbClr val="954F72"/>
      </a:folHlink>
    </a:clrScheme>
    <a:fontScheme name="irtnr1mu">
      <a:majorFont>
        <a:latin typeface="Arial"/>
        <a:ea typeface="汉仪旗黑-60S"/>
        <a:cs typeface=""/>
      </a:majorFont>
      <a:minorFont>
        <a:latin typeface="Arial"/>
        <a:ea typeface="汉仪旗黑-60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演示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Administrator</dc:creator>
  <cp:lastModifiedBy>kingsoft</cp:lastModifiedBy>
  <dcterms:created xsi:type="dcterms:W3CDTF">2020-11-08T19:46:00Z</dcterms:created>
  <dcterms:modified xsi:type="dcterms:W3CDTF">2023-01-17T05:41:19Z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2052-11.1.0.10390</vt:lpwstr>
  </property>
  <property fmtid="{D5CDD505-2E9C-101B-9397-08002B2CF9AE}" pid="3" name="KSOTemplateUUID">
    <vt:lpwstr>v1.0_mb_X+YCe0zEDYsatnkSZdeYTQ==</vt:lpwstr>
  </property>
  <property fmtid="{D5CDD505-2E9C-101B-9397-08002B2CF9AE}" pid="4" name="ICV">
    <vt:lpwstr>6972fccae7904bad86b2ea66108e09ca</vt:lpwstr>
  </property>
</Properties>
</file>